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ags/tag2.xml" ContentType="application/vnd.openxmlformats-officedocument.presentationml.tags+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theme/theme2.xml" ContentType="application/vnd.openxmlformats-officedocument.theme+xml"/>
  <Override PartName="/ppt/tags/tag3.xml" ContentType="application/vnd.openxmlformats-officedocument.presentationml.tags+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958" r:id="rId4"/>
    <p:sldMasterId id="2147483896" r:id="rId5"/>
  </p:sldMasterIdLst>
  <p:notesMasterIdLst>
    <p:notesMasterId r:id="rId55"/>
  </p:notesMasterIdLst>
  <p:handoutMasterIdLst>
    <p:handoutMasterId r:id="rId56"/>
  </p:handoutMasterIdLst>
  <p:sldIdLst>
    <p:sldId id="256" r:id="rId6"/>
    <p:sldId id="257" r:id="rId7"/>
    <p:sldId id="260" r:id="rId8"/>
    <p:sldId id="272" r:id="rId9"/>
    <p:sldId id="273" r:id="rId10"/>
    <p:sldId id="270" r:id="rId11"/>
    <p:sldId id="275" r:id="rId12"/>
    <p:sldId id="276" r:id="rId13"/>
    <p:sldId id="277" r:id="rId14"/>
    <p:sldId id="278" r:id="rId15"/>
    <p:sldId id="279" r:id="rId16"/>
    <p:sldId id="302" r:id="rId17"/>
    <p:sldId id="280" r:id="rId18"/>
    <p:sldId id="285" r:id="rId19"/>
    <p:sldId id="306" r:id="rId20"/>
    <p:sldId id="284" r:id="rId21"/>
    <p:sldId id="303" r:id="rId22"/>
    <p:sldId id="304" r:id="rId23"/>
    <p:sldId id="305" r:id="rId24"/>
    <p:sldId id="286" r:id="rId25"/>
    <p:sldId id="290" r:id="rId26"/>
    <p:sldId id="289" r:id="rId27"/>
    <p:sldId id="287" r:id="rId28"/>
    <p:sldId id="292" r:id="rId29"/>
    <p:sldId id="296" r:id="rId30"/>
    <p:sldId id="293" r:id="rId31"/>
    <p:sldId id="297" r:id="rId32"/>
    <p:sldId id="291" r:id="rId33"/>
    <p:sldId id="294" r:id="rId34"/>
    <p:sldId id="307" r:id="rId35"/>
    <p:sldId id="281" r:id="rId36"/>
    <p:sldId id="282" r:id="rId37"/>
    <p:sldId id="309" r:id="rId38"/>
    <p:sldId id="283" r:id="rId39"/>
    <p:sldId id="308" r:id="rId40"/>
    <p:sldId id="310" r:id="rId41"/>
    <p:sldId id="311" r:id="rId42"/>
    <p:sldId id="312" r:id="rId43"/>
    <p:sldId id="313" r:id="rId44"/>
    <p:sldId id="314" r:id="rId45"/>
    <p:sldId id="315" r:id="rId46"/>
    <p:sldId id="316" r:id="rId47"/>
    <p:sldId id="318" r:id="rId48"/>
    <p:sldId id="319" r:id="rId49"/>
    <p:sldId id="295" r:id="rId50"/>
    <p:sldId id="299" r:id="rId51"/>
    <p:sldId id="320" r:id="rId52"/>
    <p:sldId id="321" r:id="rId53"/>
    <p:sldId id="322" r:id="rId54"/>
  </p:sldIdLst>
  <p:sldSz cx="12192000" cy="6858000"/>
  <p:notesSz cx="7315200" cy="9601200"/>
  <p:custDataLst>
    <p:tags r:id="rId57"/>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0" userDrawn="1">
          <p15:clr>
            <a:srgbClr val="A4A3A4"/>
          </p15:clr>
        </p15:guide>
        <p15:guide id="11" orient="horz" pos="2160">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36DE0"/>
    <a:srgbClr val="648D1C"/>
    <a:srgbClr val="D7F4D0"/>
    <a:srgbClr val="EF6197"/>
    <a:srgbClr val="FF9900"/>
    <a:srgbClr val="FFCD00"/>
    <a:srgbClr val="A7D2FB"/>
    <a:srgbClr val="E7F7FE"/>
    <a:srgbClr val="000000"/>
    <a:srgbClr val="ED8B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4C9B617-279E-482D-873F-356C7DC4F1AB}" v="1567" dt="2022-06-15T21:46:43.36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799" autoAdjust="0"/>
  </p:normalViewPr>
  <p:slideViewPr>
    <p:cSldViewPr snapToGrid="0" showGuides="1">
      <p:cViewPr varScale="1">
        <p:scale>
          <a:sx n="62" d="100"/>
          <a:sy n="62" d="100"/>
        </p:scale>
        <p:origin x="268" y="52"/>
      </p:cViewPr>
      <p:guideLst>
        <p:guide/>
        <p:guide orient="horz" pos="2160"/>
      </p:guideLst>
    </p:cSldViewPr>
  </p:slideViewPr>
  <p:outlineViewPr>
    <p:cViewPr>
      <p:scale>
        <a:sx n="33" d="100"/>
        <a:sy n="33" d="100"/>
      </p:scale>
      <p:origin x="0" y="-59190"/>
    </p:cViewPr>
  </p:outlineViewPr>
  <p:notesTextViewPr>
    <p:cViewPr>
      <p:scale>
        <a:sx n="100" d="100"/>
        <a:sy n="100" d="100"/>
      </p:scale>
      <p:origin x="0" y="0"/>
    </p:cViewPr>
  </p:notesTextViewPr>
  <p:sorterViewPr>
    <p:cViewPr>
      <p:scale>
        <a:sx n="81" d="100"/>
        <a:sy n="81" d="100"/>
      </p:scale>
      <p:origin x="0" y="-15120"/>
    </p:cViewPr>
  </p:sorterViewPr>
  <p:notesViewPr>
    <p:cSldViewPr snapToGrid="0" showGuides="1">
      <p:cViewPr varScale="1">
        <p:scale>
          <a:sx n="57" d="100"/>
          <a:sy n="57" d="100"/>
        </p:scale>
        <p:origin x="1992" y="90"/>
      </p:cViewPr>
      <p:guideLst>
        <p:guide orient="horz" pos="3024"/>
        <p:guide pos="2304"/>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notesMaster" Target="notesMasters/notesMaster1.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presProps" Target="presProps.xml"/><Relationship Id="rId5" Type="http://schemas.openxmlformats.org/officeDocument/2006/relationships/slideMaster" Target="slideMasters/slideMaster2.xml"/><Relationship Id="rId61" Type="http://schemas.openxmlformats.org/officeDocument/2006/relationships/tableStyles" Target="tableStyles.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handoutMaster" Target="handoutMasters/handoutMaster1.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viewProps" Target="viewProps.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tags" Target="tags/tag1.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4.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4" y="1"/>
            <a:ext cx="3170138" cy="479539"/>
          </a:xfrm>
          <a:prstGeom prst="rect">
            <a:avLst/>
          </a:prstGeom>
        </p:spPr>
        <p:txBody>
          <a:bodyPr vert="horz" lIns="90913" tIns="45457" rIns="90913" bIns="45457" rtlCol="0"/>
          <a:lstStyle>
            <a:lvl1pPr algn="l">
              <a:defRPr sz="1100"/>
            </a:lvl1pPr>
          </a:lstStyle>
          <a:p>
            <a:endParaRPr lang="en-US" dirty="0">
              <a:latin typeface="Arial" panose="020B0604020202020204" pitchFamily="34" charset="0"/>
            </a:endParaRPr>
          </a:p>
        </p:txBody>
      </p:sp>
      <p:sp>
        <p:nvSpPr>
          <p:cNvPr id="3" name="Date Placeholder 2"/>
          <p:cNvSpPr>
            <a:spLocks noGrp="1"/>
          </p:cNvSpPr>
          <p:nvPr>
            <p:ph type="dt" sz="quarter" idx="1"/>
          </p:nvPr>
        </p:nvSpPr>
        <p:spPr>
          <a:xfrm>
            <a:off x="4143427" y="1"/>
            <a:ext cx="3170138" cy="479539"/>
          </a:xfrm>
          <a:prstGeom prst="rect">
            <a:avLst/>
          </a:prstGeom>
        </p:spPr>
        <p:txBody>
          <a:bodyPr vert="horz" lIns="90913" tIns="45457" rIns="90913" bIns="45457" rtlCol="0"/>
          <a:lstStyle>
            <a:lvl1pPr algn="r">
              <a:defRPr sz="1100"/>
            </a:lvl1pPr>
          </a:lstStyle>
          <a:p>
            <a:fld id="{B4AD245C-091B-44E2-BFB0-BD94217887F7}" type="datetimeFigureOut">
              <a:rPr lang="en-US" smtClean="0">
                <a:latin typeface="Arial" panose="020B0604020202020204" pitchFamily="34" charset="0"/>
              </a:rPr>
              <a:t>6/14/2022</a:t>
            </a:fld>
            <a:endParaRPr lang="en-US" dirty="0">
              <a:latin typeface="Arial" panose="020B0604020202020204" pitchFamily="34" charset="0"/>
            </a:endParaRPr>
          </a:p>
        </p:txBody>
      </p:sp>
      <p:sp>
        <p:nvSpPr>
          <p:cNvPr id="4" name="Footer Placeholder 3"/>
          <p:cNvSpPr>
            <a:spLocks noGrp="1"/>
          </p:cNvSpPr>
          <p:nvPr>
            <p:ph type="ftr" sz="quarter" idx="2"/>
          </p:nvPr>
        </p:nvSpPr>
        <p:spPr>
          <a:xfrm>
            <a:off x="4" y="9120173"/>
            <a:ext cx="3170138" cy="479539"/>
          </a:xfrm>
          <a:prstGeom prst="rect">
            <a:avLst/>
          </a:prstGeom>
        </p:spPr>
        <p:txBody>
          <a:bodyPr vert="horz" lIns="90913" tIns="45457" rIns="90913" bIns="45457" rtlCol="0" anchor="b"/>
          <a:lstStyle>
            <a:lvl1pPr algn="l">
              <a:defRPr sz="1100"/>
            </a:lvl1pPr>
          </a:lstStyle>
          <a:p>
            <a:endParaRPr lang="en-US" dirty="0">
              <a:latin typeface="Arial" panose="020B0604020202020204" pitchFamily="34" charset="0"/>
            </a:endParaRPr>
          </a:p>
        </p:txBody>
      </p:sp>
      <p:sp>
        <p:nvSpPr>
          <p:cNvPr id="5" name="Slide Number Placeholder 4"/>
          <p:cNvSpPr>
            <a:spLocks noGrp="1"/>
          </p:cNvSpPr>
          <p:nvPr>
            <p:ph type="sldNum" sz="quarter" idx="3"/>
          </p:nvPr>
        </p:nvSpPr>
        <p:spPr>
          <a:xfrm>
            <a:off x="4143427" y="9120173"/>
            <a:ext cx="3170138" cy="479539"/>
          </a:xfrm>
          <a:prstGeom prst="rect">
            <a:avLst/>
          </a:prstGeom>
        </p:spPr>
        <p:txBody>
          <a:bodyPr vert="horz" lIns="90913" tIns="45457" rIns="90913" bIns="45457" rtlCol="0" anchor="b"/>
          <a:lstStyle>
            <a:lvl1pPr algn="r">
              <a:defRPr sz="1100"/>
            </a:lvl1pPr>
          </a:lstStyle>
          <a:p>
            <a:fld id="{9A913F39-CFF6-40F1-84D1-700840B41EAB}" type="slidenum">
              <a:rPr lang="en-US" smtClean="0">
                <a:latin typeface="Arial" panose="020B0604020202020204" pitchFamily="34" charset="0"/>
              </a:rPr>
              <a:t>‹#›</a:t>
            </a:fld>
            <a:endParaRPr lang="en-US" dirty="0">
              <a:latin typeface="Arial" panose="020B0604020202020204" pitchFamily="34" charset="0"/>
            </a:endParaRPr>
          </a:p>
        </p:txBody>
      </p:sp>
    </p:spTree>
    <p:extLst>
      <p:ext uri="{BB962C8B-B14F-4D97-AF65-F5344CB8AC3E}">
        <p14:creationId xmlns:p14="http://schemas.microsoft.com/office/powerpoint/2010/main" val="195481318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169920" cy="480060"/>
          </a:xfrm>
          <a:prstGeom prst="rect">
            <a:avLst/>
          </a:prstGeom>
        </p:spPr>
        <p:txBody>
          <a:bodyPr vert="horz" lIns="98478" tIns="49238" rIns="98478" bIns="49238" rtlCol="0"/>
          <a:lstStyle>
            <a:lvl1pPr algn="l">
              <a:defRPr sz="1200">
                <a:latin typeface="Arial" panose="020B0604020202020204" pitchFamily="34" charset="0"/>
              </a:defRPr>
            </a:lvl1pPr>
          </a:lstStyle>
          <a:p>
            <a:endParaRPr lang="en-US" dirty="0"/>
          </a:p>
        </p:txBody>
      </p:sp>
      <p:sp>
        <p:nvSpPr>
          <p:cNvPr id="3" name="Date Placeholder 2"/>
          <p:cNvSpPr>
            <a:spLocks noGrp="1"/>
          </p:cNvSpPr>
          <p:nvPr>
            <p:ph type="dt" idx="1"/>
          </p:nvPr>
        </p:nvSpPr>
        <p:spPr>
          <a:xfrm>
            <a:off x="4143589" y="1"/>
            <a:ext cx="3169920" cy="480060"/>
          </a:xfrm>
          <a:prstGeom prst="rect">
            <a:avLst/>
          </a:prstGeom>
        </p:spPr>
        <p:txBody>
          <a:bodyPr vert="horz" lIns="98478" tIns="49238" rIns="98478" bIns="49238" rtlCol="0"/>
          <a:lstStyle>
            <a:lvl1pPr algn="r">
              <a:defRPr sz="1200">
                <a:latin typeface="Arial" panose="020B0604020202020204" pitchFamily="34" charset="0"/>
              </a:defRPr>
            </a:lvl1pPr>
          </a:lstStyle>
          <a:p>
            <a:fld id="{0BA5BBE4-AEA3-489A-A28E-0C2FAF2506E3}" type="datetimeFigureOut">
              <a:rPr lang="en-US" smtClean="0"/>
              <a:pPr/>
              <a:t>6/14/2022</a:t>
            </a:fld>
            <a:endParaRPr lang="en-US" dirty="0"/>
          </a:p>
        </p:txBody>
      </p:sp>
      <p:sp>
        <p:nvSpPr>
          <p:cNvPr id="4" name="Slide Image Placeholder 3"/>
          <p:cNvSpPr>
            <a:spLocks noGrp="1" noRot="1" noChangeAspect="1"/>
          </p:cNvSpPr>
          <p:nvPr>
            <p:ph type="sldImg" idx="2"/>
          </p:nvPr>
        </p:nvSpPr>
        <p:spPr>
          <a:xfrm>
            <a:off x="458788" y="720725"/>
            <a:ext cx="6397625" cy="3598863"/>
          </a:xfrm>
          <a:prstGeom prst="rect">
            <a:avLst/>
          </a:prstGeom>
          <a:noFill/>
          <a:ln w="12700">
            <a:solidFill>
              <a:prstClr val="black"/>
            </a:solidFill>
          </a:ln>
        </p:spPr>
        <p:txBody>
          <a:bodyPr vert="horz" lIns="98478" tIns="49238" rIns="98478" bIns="49238" rtlCol="0" anchor="ctr"/>
          <a:lstStyle/>
          <a:p>
            <a:endParaRPr lang="en-GB" dirty="0"/>
          </a:p>
        </p:txBody>
      </p:sp>
      <p:sp>
        <p:nvSpPr>
          <p:cNvPr id="5" name="Notes Placeholder 4"/>
          <p:cNvSpPr>
            <a:spLocks noGrp="1"/>
          </p:cNvSpPr>
          <p:nvPr>
            <p:ph type="body" sz="quarter" idx="3"/>
          </p:nvPr>
        </p:nvSpPr>
        <p:spPr>
          <a:xfrm>
            <a:off x="731520" y="4560571"/>
            <a:ext cx="5852160" cy="4320540"/>
          </a:xfrm>
          <a:prstGeom prst="rect">
            <a:avLst/>
          </a:prstGeom>
        </p:spPr>
        <p:txBody>
          <a:bodyPr vert="horz" lIns="98478" tIns="49238" rIns="98478" bIns="49238"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9119475"/>
            <a:ext cx="3169920" cy="480060"/>
          </a:xfrm>
          <a:prstGeom prst="rect">
            <a:avLst/>
          </a:prstGeom>
        </p:spPr>
        <p:txBody>
          <a:bodyPr vert="horz" lIns="98478" tIns="49238" rIns="98478" bIns="49238" rtlCol="0" anchor="b"/>
          <a:lstStyle>
            <a:lvl1pPr algn="l">
              <a:defRPr sz="1200">
                <a:latin typeface="Arial" panose="020B0604020202020204" pitchFamily="34" charset="0"/>
              </a:defRPr>
            </a:lvl1pPr>
          </a:lstStyle>
          <a:p>
            <a:endParaRPr lang="en-US" dirty="0"/>
          </a:p>
        </p:txBody>
      </p:sp>
      <p:sp>
        <p:nvSpPr>
          <p:cNvPr id="7" name="Slide Number Placeholder 6"/>
          <p:cNvSpPr>
            <a:spLocks noGrp="1"/>
          </p:cNvSpPr>
          <p:nvPr>
            <p:ph type="sldNum" sz="quarter" idx="5"/>
          </p:nvPr>
        </p:nvSpPr>
        <p:spPr>
          <a:xfrm>
            <a:off x="4143589" y="9119475"/>
            <a:ext cx="3169920" cy="480060"/>
          </a:xfrm>
          <a:prstGeom prst="rect">
            <a:avLst/>
          </a:prstGeom>
        </p:spPr>
        <p:txBody>
          <a:bodyPr vert="horz" lIns="98478" tIns="49238" rIns="98478" bIns="49238" rtlCol="0" anchor="b"/>
          <a:lstStyle>
            <a:lvl1pPr algn="r">
              <a:defRPr sz="1200">
                <a:latin typeface="Arial" panose="020B0604020202020204" pitchFamily="34" charset="0"/>
              </a:defRPr>
            </a:lvl1pPr>
          </a:lstStyle>
          <a:p>
            <a:fld id="{C0F4A2C8-6C88-4E71-83EE-698B9D4FE22F}" type="slidenum">
              <a:rPr lang="en-US" smtClean="0"/>
              <a:pPr/>
              <a:t>‹#›</a:t>
            </a:fld>
            <a:endParaRPr lang="en-US" dirty="0"/>
          </a:p>
        </p:txBody>
      </p:sp>
    </p:spTree>
    <p:extLst>
      <p:ext uri="{BB962C8B-B14F-4D97-AF65-F5344CB8AC3E}">
        <p14:creationId xmlns:p14="http://schemas.microsoft.com/office/powerpoint/2010/main" val="1904730299"/>
      </p:ext>
    </p:extLst>
  </p:cSld>
  <p:clrMap bg1="lt1" tx1="dk1" bg2="lt2" tx2="dk2" accent1="accent1" accent2="accent2" accent3="accent3" accent4="accent4" accent5="accent5" accent6="accent6" hlink="hlink" folHlink="folHlink"/>
  <p:hf hdr="0" ftr="0" dt="0"/>
  <p:notesStyle>
    <a:lvl1pPr marL="0" algn="l" defTabSz="1219170" rtl="0" eaLnBrk="1" latinLnBrk="0" hangingPunct="1">
      <a:defRPr sz="1600" kern="1200">
        <a:solidFill>
          <a:schemeClr val="tx1"/>
        </a:solidFill>
        <a:latin typeface="Arial" panose="020B0604020202020204" pitchFamily="34" charset="0"/>
        <a:ea typeface="+mn-ea"/>
        <a:cs typeface="+mn-cs"/>
      </a:defRPr>
    </a:lvl1pPr>
    <a:lvl2pPr marL="609585" algn="l" defTabSz="1219170" rtl="0" eaLnBrk="1" latinLnBrk="0" hangingPunct="1">
      <a:defRPr sz="1600" kern="1200">
        <a:solidFill>
          <a:schemeClr val="tx1"/>
        </a:solidFill>
        <a:latin typeface="Arial" panose="020B0604020202020204" pitchFamily="34" charset="0"/>
        <a:ea typeface="+mn-ea"/>
        <a:cs typeface="+mn-cs"/>
      </a:defRPr>
    </a:lvl2pPr>
    <a:lvl3pPr marL="1219170" algn="l" defTabSz="1219170" rtl="0" eaLnBrk="1" latinLnBrk="0" hangingPunct="1">
      <a:defRPr sz="1600" kern="1200">
        <a:solidFill>
          <a:schemeClr val="tx1"/>
        </a:solidFill>
        <a:latin typeface="Arial" panose="020B0604020202020204" pitchFamily="34" charset="0"/>
        <a:ea typeface="+mn-ea"/>
        <a:cs typeface="+mn-cs"/>
      </a:defRPr>
    </a:lvl3pPr>
    <a:lvl4pPr marL="1828754" algn="l" defTabSz="1219170" rtl="0" eaLnBrk="1" latinLnBrk="0" hangingPunct="1">
      <a:defRPr sz="1600" kern="1200">
        <a:solidFill>
          <a:schemeClr val="tx1"/>
        </a:solidFill>
        <a:latin typeface="Arial" panose="020B0604020202020204" pitchFamily="34" charset="0"/>
        <a:ea typeface="+mn-ea"/>
        <a:cs typeface="+mn-cs"/>
      </a:defRPr>
    </a:lvl4pPr>
    <a:lvl5pPr marL="2438339" algn="l" defTabSz="1219170" rtl="0" eaLnBrk="1" latinLnBrk="0" hangingPunct="1">
      <a:defRPr sz="1600" kern="1200">
        <a:solidFill>
          <a:schemeClr val="tx1"/>
        </a:solidFill>
        <a:latin typeface="Arial" panose="020B0604020202020204" pitchFamily="34" charset="0"/>
        <a:ea typeface="+mn-ea"/>
        <a:cs typeface="+mn-cs"/>
      </a:defRPr>
    </a:lvl5pPr>
    <a:lvl6pPr marL="3047924" algn="l" defTabSz="1219170" rtl="0" eaLnBrk="1" latinLnBrk="0" hangingPunct="1">
      <a:defRPr sz="1600" kern="1200">
        <a:solidFill>
          <a:schemeClr val="tx1"/>
        </a:solidFill>
        <a:latin typeface="+mn-lt"/>
        <a:ea typeface="+mn-ea"/>
        <a:cs typeface="+mn-cs"/>
      </a:defRPr>
    </a:lvl6pPr>
    <a:lvl7pPr marL="3657509" algn="l" defTabSz="1219170" rtl="0" eaLnBrk="1" latinLnBrk="0" hangingPunct="1">
      <a:defRPr sz="1600" kern="1200">
        <a:solidFill>
          <a:schemeClr val="tx1"/>
        </a:solidFill>
        <a:latin typeface="+mn-lt"/>
        <a:ea typeface="+mn-ea"/>
        <a:cs typeface="+mn-cs"/>
      </a:defRPr>
    </a:lvl7pPr>
    <a:lvl8pPr marL="4267093" algn="l" defTabSz="1219170" rtl="0" eaLnBrk="1" latinLnBrk="0" hangingPunct="1">
      <a:defRPr sz="1600" kern="1200">
        <a:solidFill>
          <a:schemeClr val="tx1"/>
        </a:solidFill>
        <a:latin typeface="+mn-lt"/>
        <a:ea typeface="+mn-ea"/>
        <a:cs typeface="+mn-cs"/>
      </a:defRPr>
    </a:lvl8pPr>
    <a:lvl9pPr marL="4876678" algn="l" defTabSz="121917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Image Placeholder 1"/>
          <p:cNvSpPr>
            <a:spLocks noGrp="1" noRot="1" noChangeAspect="1" noTextEdit="1"/>
          </p:cNvSpPr>
          <p:nvPr>
            <p:ph type="sldImg"/>
          </p:nvPr>
        </p:nvSpPr>
        <p:spPr bwMode="auto">
          <a:xfrm>
            <a:off x="458788" y="720725"/>
            <a:ext cx="6397625" cy="3598863"/>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6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GB" altLang="cs-CZ"/>
          </a:p>
        </p:txBody>
      </p:sp>
      <p:sp>
        <p:nvSpPr>
          <p:cNvPr id="4096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fontAlgn="base">
              <a:spcBef>
                <a:spcPct val="0"/>
              </a:spcBef>
              <a:spcAft>
                <a:spcPct val="0"/>
              </a:spcAft>
              <a:defRPr>
                <a:solidFill>
                  <a:schemeClr val="tx1"/>
                </a:solidFill>
                <a:latin typeface="Verdana" panose="020B0604030504040204" pitchFamily="34" charset="0"/>
              </a:defRPr>
            </a:lvl6pPr>
            <a:lvl7pPr marL="2971800" indent="-228600" fontAlgn="base">
              <a:spcBef>
                <a:spcPct val="0"/>
              </a:spcBef>
              <a:spcAft>
                <a:spcPct val="0"/>
              </a:spcAft>
              <a:defRPr>
                <a:solidFill>
                  <a:schemeClr val="tx1"/>
                </a:solidFill>
                <a:latin typeface="Verdana" panose="020B0604030504040204" pitchFamily="34" charset="0"/>
              </a:defRPr>
            </a:lvl7pPr>
            <a:lvl8pPr marL="3429000" indent="-228600" fontAlgn="base">
              <a:spcBef>
                <a:spcPct val="0"/>
              </a:spcBef>
              <a:spcAft>
                <a:spcPct val="0"/>
              </a:spcAft>
              <a:defRPr>
                <a:solidFill>
                  <a:schemeClr val="tx1"/>
                </a:solidFill>
                <a:latin typeface="Verdana" panose="020B0604030504040204" pitchFamily="34" charset="0"/>
              </a:defRPr>
            </a:lvl8pPr>
            <a:lvl9pPr marL="3886200" indent="-228600" fontAlgn="base">
              <a:spcBef>
                <a:spcPct val="0"/>
              </a:spcBef>
              <a:spcAft>
                <a:spcPct val="0"/>
              </a:spcAft>
              <a:defRPr>
                <a:solidFill>
                  <a:schemeClr val="tx1"/>
                </a:solidFill>
                <a:latin typeface="Verdana" panose="020B0604030504040204" pitchFamily="34" charset="0"/>
              </a:defRPr>
            </a:lvl9pPr>
          </a:lstStyle>
          <a:p>
            <a:pPr fontAlgn="base">
              <a:spcBef>
                <a:spcPct val="0"/>
              </a:spcBef>
              <a:spcAft>
                <a:spcPct val="0"/>
              </a:spcAft>
            </a:pPr>
            <a:fld id="{6AF32ABF-324D-409C-9350-57014A6F4E71}" type="slidenum">
              <a:rPr lang="en-US" altLang="cs-CZ">
                <a:latin typeface="Arial" panose="020B0604020202020204" pitchFamily="34" charset="0"/>
              </a:rPr>
              <a:pPr fontAlgn="base">
                <a:spcBef>
                  <a:spcPct val="0"/>
                </a:spcBef>
                <a:spcAft>
                  <a:spcPct val="0"/>
                </a:spcAft>
              </a:pPr>
              <a:t>1</a:t>
            </a:fld>
            <a:endParaRPr lang="en-US" altLang="cs-CZ">
              <a:latin typeface="Arial" panose="020B0604020202020204" pitchFamily="34" charset="0"/>
            </a:endParaRPr>
          </a:p>
        </p:txBody>
      </p:sp>
    </p:spTree>
    <p:extLst>
      <p:ext uri="{BB962C8B-B14F-4D97-AF65-F5344CB8AC3E}">
        <p14:creationId xmlns:p14="http://schemas.microsoft.com/office/powerpoint/2010/main" val="4854830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1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GB" altLang="cs-CZ"/>
          </a:p>
        </p:txBody>
      </p:sp>
      <p:sp>
        <p:nvSpPr>
          <p:cNvPr id="47108" name="Slide Number Placeholder 3"/>
          <p:cNvSpPr>
            <a:spLocks noGrp="1"/>
          </p:cNvSpPr>
          <p:nvPr>
            <p:ph type="sldNum" sz="quarter" idx="5"/>
          </p:nvPr>
        </p:nvSpPr>
        <p:spPr bwMode="auto">
          <a:xfrm>
            <a:off x="4143375" y="9120188"/>
            <a:ext cx="3170238" cy="4810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fontAlgn="base">
              <a:spcBef>
                <a:spcPct val="0"/>
              </a:spcBef>
              <a:spcAft>
                <a:spcPct val="0"/>
              </a:spcAft>
              <a:defRPr>
                <a:solidFill>
                  <a:schemeClr val="tx1"/>
                </a:solidFill>
                <a:latin typeface="Verdana" panose="020B0604030504040204" pitchFamily="34" charset="0"/>
              </a:defRPr>
            </a:lvl6pPr>
            <a:lvl7pPr marL="2971800" indent="-228600" fontAlgn="base">
              <a:spcBef>
                <a:spcPct val="0"/>
              </a:spcBef>
              <a:spcAft>
                <a:spcPct val="0"/>
              </a:spcAft>
              <a:defRPr>
                <a:solidFill>
                  <a:schemeClr val="tx1"/>
                </a:solidFill>
                <a:latin typeface="Verdana" panose="020B0604030504040204" pitchFamily="34" charset="0"/>
              </a:defRPr>
            </a:lvl7pPr>
            <a:lvl8pPr marL="3429000" indent="-228600" fontAlgn="base">
              <a:spcBef>
                <a:spcPct val="0"/>
              </a:spcBef>
              <a:spcAft>
                <a:spcPct val="0"/>
              </a:spcAft>
              <a:defRPr>
                <a:solidFill>
                  <a:schemeClr val="tx1"/>
                </a:solidFill>
                <a:latin typeface="Verdana" panose="020B0604030504040204" pitchFamily="34" charset="0"/>
              </a:defRPr>
            </a:lvl8pPr>
            <a:lvl9pPr marL="3886200" indent="-228600" fontAlgn="base">
              <a:spcBef>
                <a:spcPct val="0"/>
              </a:spcBef>
              <a:spcAft>
                <a:spcPct val="0"/>
              </a:spcAft>
              <a:defRPr>
                <a:solidFill>
                  <a:schemeClr val="tx1"/>
                </a:solidFill>
                <a:latin typeface="Verdana" panose="020B0604030504040204" pitchFamily="34" charset="0"/>
              </a:defRPr>
            </a:lvl9pPr>
          </a:lstStyle>
          <a:p>
            <a:pPr fontAlgn="base">
              <a:spcBef>
                <a:spcPct val="0"/>
              </a:spcBef>
              <a:spcAft>
                <a:spcPct val="0"/>
              </a:spcAft>
            </a:pPr>
            <a:fld id="{C18F6897-AC07-4E19-AB60-E27796034A8B}" type="slidenum">
              <a:rPr lang="en-GB" altLang="cs-CZ">
                <a:solidFill>
                  <a:srgbClr val="000000"/>
                </a:solidFill>
                <a:latin typeface="Arial" panose="020B0604020202020204" pitchFamily="34" charset="0"/>
              </a:rPr>
              <a:pPr fontAlgn="base">
                <a:spcBef>
                  <a:spcPct val="0"/>
                </a:spcBef>
                <a:spcAft>
                  <a:spcPct val="0"/>
                </a:spcAft>
              </a:pPr>
              <a:t>11</a:t>
            </a:fld>
            <a:endParaRPr lang="en-GB" altLang="cs-CZ">
              <a:solidFill>
                <a:srgbClr val="000000"/>
              </a:solidFill>
              <a:latin typeface="Arial" panose="020B0604020202020204" pitchFamily="34" charset="0"/>
            </a:endParaRPr>
          </a:p>
        </p:txBody>
      </p:sp>
    </p:spTree>
    <p:extLst>
      <p:ext uri="{BB962C8B-B14F-4D97-AF65-F5344CB8AC3E}">
        <p14:creationId xmlns:p14="http://schemas.microsoft.com/office/powerpoint/2010/main" val="16993056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1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GB" altLang="cs-CZ"/>
          </a:p>
        </p:txBody>
      </p:sp>
      <p:sp>
        <p:nvSpPr>
          <p:cNvPr id="47108" name="Slide Number Placeholder 3"/>
          <p:cNvSpPr>
            <a:spLocks noGrp="1"/>
          </p:cNvSpPr>
          <p:nvPr>
            <p:ph type="sldNum" sz="quarter" idx="5"/>
          </p:nvPr>
        </p:nvSpPr>
        <p:spPr bwMode="auto">
          <a:xfrm>
            <a:off x="4143375" y="9120188"/>
            <a:ext cx="3170238" cy="4810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fontAlgn="base">
              <a:spcBef>
                <a:spcPct val="0"/>
              </a:spcBef>
              <a:spcAft>
                <a:spcPct val="0"/>
              </a:spcAft>
              <a:defRPr>
                <a:solidFill>
                  <a:schemeClr val="tx1"/>
                </a:solidFill>
                <a:latin typeface="Verdana" panose="020B0604030504040204" pitchFamily="34" charset="0"/>
              </a:defRPr>
            </a:lvl6pPr>
            <a:lvl7pPr marL="2971800" indent="-228600" fontAlgn="base">
              <a:spcBef>
                <a:spcPct val="0"/>
              </a:spcBef>
              <a:spcAft>
                <a:spcPct val="0"/>
              </a:spcAft>
              <a:defRPr>
                <a:solidFill>
                  <a:schemeClr val="tx1"/>
                </a:solidFill>
                <a:latin typeface="Verdana" panose="020B0604030504040204" pitchFamily="34" charset="0"/>
              </a:defRPr>
            </a:lvl7pPr>
            <a:lvl8pPr marL="3429000" indent="-228600" fontAlgn="base">
              <a:spcBef>
                <a:spcPct val="0"/>
              </a:spcBef>
              <a:spcAft>
                <a:spcPct val="0"/>
              </a:spcAft>
              <a:defRPr>
                <a:solidFill>
                  <a:schemeClr val="tx1"/>
                </a:solidFill>
                <a:latin typeface="Verdana" panose="020B0604030504040204" pitchFamily="34" charset="0"/>
              </a:defRPr>
            </a:lvl8pPr>
            <a:lvl9pPr marL="3886200" indent="-228600" fontAlgn="base">
              <a:spcBef>
                <a:spcPct val="0"/>
              </a:spcBef>
              <a:spcAft>
                <a:spcPct val="0"/>
              </a:spcAft>
              <a:defRPr>
                <a:solidFill>
                  <a:schemeClr val="tx1"/>
                </a:solidFill>
                <a:latin typeface="Verdana" panose="020B0604030504040204" pitchFamily="34" charset="0"/>
              </a:defRPr>
            </a:lvl9pPr>
          </a:lstStyle>
          <a:p>
            <a:pPr fontAlgn="base">
              <a:spcBef>
                <a:spcPct val="0"/>
              </a:spcBef>
              <a:spcAft>
                <a:spcPct val="0"/>
              </a:spcAft>
            </a:pPr>
            <a:fld id="{C18F6897-AC07-4E19-AB60-E27796034A8B}" type="slidenum">
              <a:rPr lang="en-GB" altLang="cs-CZ">
                <a:solidFill>
                  <a:srgbClr val="000000"/>
                </a:solidFill>
                <a:latin typeface="Arial" panose="020B0604020202020204" pitchFamily="34" charset="0"/>
              </a:rPr>
              <a:pPr fontAlgn="base">
                <a:spcBef>
                  <a:spcPct val="0"/>
                </a:spcBef>
                <a:spcAft>
                  <a:spcPct val="0"/>
                </a:spcAft>
              </a:pPr>
              <a:t>12</a:t>
            </a:fld>
            <a:endParaRPr lang="en-GB" altLang="cs-CZ">
              <a:solidFill>
                <a:srgbClr val="000000"/>
              </a:solidFill>
              <a:latin typeface="Arial" panose="020B0604020202020204" pitchFamily="34" charset="0"/>
            </a:endParaRPr>
          </a:p>
        </p:txBody>
      </p:sp>
    </p:spTree>
    <p:extLst>
      <p:ext uri="{BB962C8B-B14F-4D97-AF65-F5344CB8AC3E}">
        <p14:creationId xmlns:p14="http://schemas.microsoft.com/office/powerpoint/2010/main" val="2674249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1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GB" altLang="cs-CZ"/>
          </a:p>
        </p:txBody>
      </p:sp>
      <p:sp>
        <p:nvSpPr>
          <p:cNvPr id="47108" name="Slide Number Placeholder 3"/>
          <p:cNvSpPr>
            <a:spLocks noGrp="1"/>
          </p:cNvSpPr>
          <p:nvPr>
            <p:ph type="sldNum" sz="quarter" idx="5"/>
          </p:nvPr>
        </p:nvSpPr>
        <p:spPr bwMode="auto">
          <a:xfrm>
            <a:off x="4143375" y="9120188"/>
            <a:ext cx="3170238" cy="4810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fontAlgn="base">
              <a:spcBef>
                <a:spcPct val="0"/>
              </a:spcBef>
              <a:spcAft>
                <a:spcPct val="0"/>
              </a:spcAft>
              <a:defRPr>
                <a:solidFill>
                  <a:schemeClr val="tx1"/>
                </a:solidFill>
                <a:latin typeface="Verdana" panose="020B0604030504040204" pitchFamily="34" charset="0"/>
              </a:defRPr>
            </a:lvl6pPr>
            <a:lvl7pPr marL="2971800" indent="-228600" fontAlgn="base">
              <a:spcBef>
                <a:spcPct val="0"/>
              </a:spcBef>
              <a:spcAft>
                <a:spcPct val="0"/>
              </a:spcAft>
              <a:defRPr>
                <a:solidFill>
                  <a:schemeClr val="tx1"/>
                </a:solidFill>
                <a:latin typeface="Verdana" panose="020B0604030504040204" pitchFamily="34" charset="0"/>
              </a:defRPr>
            </a:lvl7pPr>
            <a:lvl8pPr marL="3429000" indent="-228600" fontAlgn="base">
              <a:spcBef>
                <a:spcPct val="0"/>
              </a:spcBef>
              <a:spcAft>
                <a:spcPct val="0"/>
              </a:spcAft>
              <a:defRPr>
                <a:solidFill>
                  <a:schemeClr val="tx1"/>
                </a:solidFill>
                <a:latin typeface="Verdana" panose="020B0604030504040204" pitchFamily="34" charset="0"/>
              </a:defRPr>
            </a:lvl8pPr>
            <a:lvl9pPr marL="3886200" indent="-228600" fontAlgn="base">
              <a:spcBef>
                <a:spcPct val="0"/>
              </a:spcBef>
              <a:spcAft>
                <a:spcPct val="0"/>
              </a:spcAft>
              <a:defRPr>
                <a:solidFill>
                  <a:schemeClr val="tx1"/>
                </a:solidFill>
                <a:latin typeface="Verdana" panose="020B0604030504040204" pitchFamily="34" charset="0"/>
              </a:defRPr>
            </a:lvl9pPr>
          </a:lstStyle>
          <a:p>
            <a:pPr fontAlgn="base">
              <a:spcBef>
                <a:spcPct val="0"/>
              </a:spcBef>
              <a:spcAft>
                <a:spcPct val="0"/>
              </a:spcAft>
            </a:pPr>
            <a:fld id="{C18F6897-AC07-4E19-AB60-E27796034A8B}" type="slidenum">
              <a:rPr lang="en-GB" altLang="cs-CZ">
                <a:solidFill>
                  <a:srgbClr val="000000"/>
                </a:solidFill>
                <a:latin typeface="Arial" panose="020B0604020202020204" pitchFamily="34" charset="0"/>
              </a:rPr>
              <a:pPr fontAlgn="base">
                <a:spcBef>
                  <a:spcPct val="0"/>
                </a:spcBef>
                <a:spcAft>
                  <a:spcPct val="0"/>
                </a:spcAft>
              </a:pPr>
              <a:t>13</a:t>
            </a:fld>
            <a:endParaRPr lang="en-GB" altLang="cs-CZ">
              <a:solidFill>
                <a:srgbClr val="000000"/>
              </a:solidFill>
              <a:latin typeface="Arial" panose="020B0604020202020204" pitchFamily="34" charset="0"/>
            </a:endParaRPr>
          </a:p>
        </p:txBody>
      </p:sp>
    </p:spTree>
    <p:extLst>
      <p:ext uri="{BB962C8B-B14F-4D97-AF65-F5344CB8AC3E}">
        <p14:creationId xmlns:p14="http://schemas.microsoft.com/office/powerpoint/2010/main" val="7429646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1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GB" altLang="cs-CZ"/>
          </a:p>
        </p:txBody>
      </p:sp>
      <p:sp>
        <p:nvSpPr>
          <p:cNvPr id="47108" name="Slide Number Placeholder 3"/>
          <p:cNvSpPr>
            <a:spLocks noGrp="1"/>
          </p:cNvSpPr>
          <p:nvPr>
            <p:ph type="sldNum" sz="quarter" idx="5"/>
          </p:nvPr>
        </p:nvSpPr>
        <p:spPr bwMode="auto">
          <a:xfrm>
            <a:off x="4143375" y="9120188"/>
            <a:ext cx="3170238" cy="4810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fontAlgn="base">
              <a:spcBef>
                <a:spcPct val="0"/>
              </a:spcBef>
              <a:spcAft>
                <a:spcPct val="0"/>
              </a:spcAft>
              <a:defRPr>
                <a:solidFill>
                  <a:schemeClr val="tx1"/>
                </a:solidFill>
                <a:latin typeface="Verdana" panose="020B0604030504040204" pitchFamily="34" charset="0"/>
              </a:defRPr>
            </a:lvl6pPr>
            <a:lvl7pPr marL="2971800" indent="-228600" fontAlgn="base">
              <a:spcBef>
                <a:spcPct val="0"/>
              </a:spcBef>
              <a:spcAft>
                <a:spcPct val="0"/>
              </a:spcAft>
              <a:defRPr>
                <a:solidFill>
                  <a:schemeClr val="tx1"/>
                </a:solidFill>
                <a:latin typeface="Verdana" panose="020B0604030504040204" pitchFamily="34" charset="0"/>
              </a:defRPr>
            </a:lvl7pPr>
            <a:lvl8pPr marL="3429000" indent="-228600" fontAlgn="base">
              <a:spcBef>
                <a:spcPct val="0"/>
              </a:spcBef>
              <a:spcAft>
                <a:spcPct val="0"/>
              </a:spcAft>
              <a:defRPr>
                <a:solidFill>
                  <a:schemeClr val="tx1"/>
                </a:solidFill>
                <a:latin typeface="Verdana" panose="020B0604030504040204" pitchFamily="34" charset="0"/>
              </a:defRPr>
            </a:lvl8pPr>
            <a:lvl9pPr marL="3886200" indent="-228600" fontAlgn="base">
              <a:spcBef>
                <a:spcPct val="0"/>
              </a:spcBef>
              <a:spcAft>
                <a:spcPct val="0"/>
              </a:spcAft>
              <a:defRPr>
                <a:solidFill>
                  <a:schemeClr val="tx1"/>
                </a:solidFill>
                <a:latin typeface="Verdana" panose="020B0604030504040204" pitchFamily="34" charset="0"/>
              </a:defRPr>
            </a:lvl9pPr>
          </a:lstStyle>
          <a:p>
            <a:pPr fontAlgn="base">
              <a:spcBef>
                <a:spcPct val="0"/>
              </a:spcBef>
              <a:spcAft>
                <a:spcPct val="0"/>
              </a:spcAft>
            </a:pPr>
            <a:fld id="{C18F6897-AC07-4E19-AB60-E27796034A8B}" type="slidenum">
              <a:rPr lang="en-GB" altLang="cs-CZ">
                <a:solidFill>
                  <a:srgbClr val="000000"/>
                </a:solidFill>
                <a:latin typeface="Arial" panose="020B0604020202020204" pitchFamily="34" charset="0"/>
              </a:rPr>
              <a:pPr fontAlgn="base">
                <a:spcBef>
                  <a:spcPct val="0"/>
                </a:spcBef>
                <a:spcAft>
                  <a:spcPct val="0"/>
                </a:spcAft>
              </a:pPr>
              <a:t>14</a:t>
            </a:fld>
            <a:endParaRPr lang="en-GB" altLang="cs-CZ">
              <a:solidFill>
                <a:srgbClr val="000000"/>
              </a:solidFill>
              <a:latin typeface="Arial" panose="020B0604020202020204" pitchFamily="34" charset="0"/>
            </a:endParaRPr>
          </a:p>
        </p:txBody>
      </p:sp>
    </p:spTree>
    <p:extLst>
      <p:ext uri="{BB962C8B-B14F-4D97-AF65-F5344CB8AC3E}">
        <p14:creationId xmlns:p14="http://schemas.microsoft.com/office/powerpoint/2010/main" val="35881038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1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GB" altLang="cs-CZ"/>
          </a:p>
        </p:txBody>
      </p:sp>
      <p:sp>
        <p:nvSpPr>
          <p:cNvPr id="47108" name="Slide Number Placeholder 3"/>
          <p:cNvSpPr>
            <a:spLocks noGrp="1"/>
          </p:cNvSpPr>
          <p:nvPr>
            <p:ph type="sldNum" sz="quarter" idx="5"/>
          </p:nvPr>
        </p:nvSpPr>
        <p:spPr bwMode="auto">
          <a:xfrm>
            <a:off x="4143375" y="9120188"/>
            <a:ext cx="3170238" cy="4810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fontAlgn="base">
              <a:spcBef>
                <a:spcPct val="0"/>
              </a:spcBef>
              <a:spcAft>
                <a:spcPct val="0"/>
              </a:spcAft>
              <a:defRPr>
                <a:solidFill>
                  <a:schemeClr val="tx1"/>
                </a:solidFill>
                <a:latin typeface="Verdana" panose="020B0604030504040204" pitchFamily="34" charset="0"/>
              </a:defRPr>
            </a:lvl6pPr>
            <a:lvl7pPr marL="2971800" indent="-228600" fontAlgn="base">
              <a:spcBef>
                <a:spcPct val="0"/>
              </a:spcBef>
              <a:spcAft>
                <a:spcPct val="0"/>
              </a:spcAft>
              <a:defRPr>
                <a:solidFill>
                  <a:schemeClr val="tx1"/>
                </a:solidFill>
                <a:latin typeface="Verdana" panose="020B0604030504040204" pitchFamily="34" charset="0"/>
              </a:defRPr>
            </a:lvl7pPr>
            <a:lvl8pPr marL="3429000" indent="-228600" fontAlgn="base">
              <a:spcBef>
                <a:spcPct val="0"/>
              </a:spcBef>
              <a:spcAft>
                <a:spcPct val="0"/>
              </a:spcAft>
              <a:defRPr>
                <a:solidFill>
                  <a:schemeClr val="tx1"/>
                </a:solidFill>
                <a:latin typeface="Verdana" panose="020B0604030504040204" pitchFamily="34" charset="0"/>
              </a:defRPr>
            </a:lvl8pPr>
            <a:lvl9pPr marL="3886200" indent="-228600" fontAlgn="base">
              <a:spcBef>
                <a:spcPct val="0"/>
              </a:spcBef>
              <a:spcAft>
                <a:spcPct val="0"/>
              </a:spcAft>
              <a:defRPr>
                <a:solidFill>
                  <a:schemeClr val="tx1"/>
                </a:solidFill>
                <a:latin typeface="Verdana" panose="020B0604030504040204" pitchFamily="34" charset="0"/>
              </a:defRPr>
            </a:lvl9pPr>
          </a:lstStyle>
          <a:p>
            <a:pPr fontAlgn="base">
              <a:spcBef>
                <a:spcPct val="0"/>
              </a:spcBef>
              <a:spcAft>
                <a:spcPct val="0"/>
              </a:spcAft>
            </a:pPr>
            <a:fld id="{C18F6897-AC07-4E19-AB60-E27796034A8B}" type="slidenum">
              <a:rPr lang="en-GB" altLang="cs-CZ">
                <a:solidFill>
                  <a:srgbClr val="000000"/>
                </a:solidFill>
                <a:latin typeface="Arial" panose="020B0604020202020204" pitchFamily="34" charset="0"/>
              </a:rPr>
              <a:pPr fontAlgn="base">
                <a:spcBef>
                  <a:spcPct val="0"/>
                </a:spcBef>
                <a:spcAft>
                  <a:spcPct val="0"/>
                </a:spcAft>
              </a:pPr>
              <a:t>15</a:t>
            </a:fld>
            <a:endParaRPr lang="en-GB" altLang="cs-CZ">
              <a:solidFill>
                <a:srgbClr val="000000"/>
              </a:solidFill>
              <a:latin typeface="Arial" panose="020B0604020202020204" pitchFamily="34" charset="0"/>
            </a:endParaRPr>
          </a:p>
        </p:txBody>
      </p:sp>
    </p:spTree>
    <p:extLst>
      <p:ext uri="{BB962C8B-B14F-4D97-AF65-F5344CB8AC3E}">
        <p14:creationId xmlns:p14="http://schemas.microsoft.com/office/powerpoint/2010/main" val="21865719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1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GB" altLang="cs-CZ"/>
          </a:p>
        </p:txBody>
      </p:sp>
      <p:sp>
        <p:nvSpPr>
          <p:cNvPr id="47108" name="Slide Number Placeholder 3"/>
          <p:cNvSpPr>
            <a:spLocks noGrp="1"/>
          </p:cNvSpPr>
          <p:nvPr>
            <p:ph type="sldNum" sz="quarter" idx="5"/>
          </p:nvPr>
        </p:nvSpPr>
        <p:spPr bwMode="auto">
          <a:xfrm>
            <a:off x="4143375" y="9120188"/>
            <a:ext cx="3170238" cy="4810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fontAlgn="base">
              <a:spcBef>
                <a:spcPct val="0"/>
              </a:spcBef>
              <a:spcAft>
                <a:spcPct val="0"/>
              </a:spcAft>
              <a:defRPr>
                <a:solidFill>
                  <a:schemeClr val="tx1"/>
                </a:solidFill>
                <a:latin typeface="Verdana" panose="020B0604030504040204" pitchFamily="34" charset="0"/>
              </a:defRPr>
            </a:lvl6pPr>
            <a:lvl7pPr marL="2971800" indent="-228600" fontAlgn="base">
              <a:spcBef>
                <a:spcPct val="0"/>
              </a:spcBef>
              <a:spcAft>
                <a:spcPct val="0"/>
              </a:spcAft>
              <a:defRPr>
                <a:solidFill>
                  <a:schemeClr val="tx1"/>
                </a:solidFill>
                <a:latin typeface="Verdana" panose="020B0604030504040204" pitchFamily="34" charset="0"/>
              </a:defRPr>
            </a:lvl7pPr>
            <a:lvl8pPr marL="3429000" indent="-228600" fontAlgn="base">
              <a:spcBef>
                <a:spcPct val="0"/>
              </a:spcBef>
              <a:spcAft>
                <a:spcPct val="0"/>
              </a:spcAft>
              <a:defRPr>
                <a:solidFill>
                  <a:schemeClr val="tx1"/>
                </a:solidFill>
                <a:latin typeface="Verdana" panose="020B0604030504040204" pitchFamily="34" charset="0"/>
              </a:defRPr>
            </a:lvl8pPr>
            <a:lvl9pPr marL="3886200" indent="-228600" fontAlgn="base">
              <a:spcBef>
                <a:spcPct val="0"/>
              </a:spcBef>
              <a:spcAft>
                <a:spcPct val="0"/>
              </a:spcAft>
              <a:defRPr>
                <a:solidFill>
                  <a:schemeClr val="tx1"/>
                </a:solidFill>
                <a:latin typeface="Verdana" panose="020B0604030504040204" pitchFamily="34" charset="0"/>
              </a:defRPr>
            </a:lvl9pPr>
          </a:lstStyle>
          <a:p>
            <a:pPr fontAlgn="base">
              <a:spcBef>
                <a:spcPct val="0"/>
              </a:spcBef>
              <a:spcAft>
                <a:spcPct val="0"/>
              </a:spcAft>
            </a:pPr>
            <a:fld id="{C18F6897-AC07-4E19-AB60-E27796034A8B}" type="slidenum">
              <a:rPr lang="en-GB" altLang="cs-CZ">
                <a:solidFill>
                  <a:srgbClr val="000000"/>
                </a:solidFill>
                <a:latin typeface="Arial" panose="020B0604020202020204" pitchFamily="34" charset="0"/>
              </a:rPr>
              <a:pPr fontAlgn="base">
                <a:spcBef>
                  <a:spcPct val="0"/>
                </a:spcBef>
                <a:spcAft>
                  <a:spcPct val="0"/>
                </a:spcAft>
              </a:pPr>
              <a:t>16</a:t>
            </a:fld>
            <a:endParaRPr lang="en-GB" altLang="cs-CZ">
              <a:solidFill>
                <a:srgbClr val="000000"/>
              </a:solidFill>
              <a:latin typeface="Arial" panose="020B0604020202020204" pitchFamily="34" charset="0"/>
            </a:endParaRPr>
          </a:p>
        </p:txBody>
      </p:sp>
    </p:spTree>
    <p:extLst>
      <p:ext uri="{BB962C8B-B14F-4D97-AF65-F5344CB8AC3E}">
        <p14:creationId xmlns:p14="http://schemas.microsoft.com/office/powerpoint/2010/main" val="39825524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1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GB" altLang="cs-CZ"/>
          </a:p>
        </p:txBody>
      </p:sp>
      <p:sp>
        <p:nvSpPr>
          <p:cNvPr id="47108" name="Slide Number Placeholder 3"/>
          <p:cNvSpPr>
            <a:spLocks noGrp="1"/>
          </p:cNvSpPr>
          <p:nvPr>
            <p:ph type="sldNum" sz="quarter" idx="5"/>
          </p:nvPr>
        </p:nvSpPr>
        <p:spPr bwMode="auto">
          <a:xfrm>
            <a:off x="4143375" y="9120188"/>
            <a:ext cx="3170238" cy="4810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fontAlgn="base">
              <a:spcBef>
                <a:spcPct val="0"/>
              </a:spcBef>
              <a:spcAft>
                <a:spcPct val="0"/>
              </a:spcAft>
              <a:defRPr>
                <a:solidFill>
                  <a:schemeClr val="tx1"/>
                </a:solidFill>
                <a:latin typeface="Verdana" panose="020B0604030504040204" pitchFamily="34" charset="0"/>
              </a:defRPr>
            </a:lvl6pPr>
            <a:lvl7pPr marL="2971800" indent="-228600" fontAlgn="base">
              <a:spcBef>
                <a:spcPct val="0"/>
              </a:spcBef>
              <a:spcAft>
                <a:spcPct val="0"/>
              </a:spcAft>
              <a:defRPr>
                <a:solidFill>
                  <a:schemeClr val="tx1"/>
                </a:solidFill>
                <a:latin typeface="Verdana" panose="020B0604030504040204" pitchFamily="34" charset="0"/>
              </a:defRPr>
            </a:lvl7pPr>
            <a:lvl8pPr marL="3429000" indent="-228600" fontAlgn="base">
              <a:spcBef>
                <a:spcPct val="0"/>
              </a:spcBef>
              <a:spcAft>
                <a:spcPct val="0"/>
              </a:spcAft>
              <a:defRPr>
                <a:solidFill>
                  <a:schemeClr val="tx1"/>
                </a:solidFill>
                <a:latin typeface="Verdana" panose="020B0604030504040204" pitchFamily="34" charset="0"/>
              </a:defRPr>
            </a:lvl8pPr>
            <a:lvl9pPr marL="3886200" indent="-228600" fontAlgn="base">
              <a:spcBef>
                <a:spcPct val="0"/>
              </a:spcBef>
              <a:spcAft>
                <a:spcPct val="0"/>
              </a:spcAft>
              <a:defRPr>
                <a:solidFill>
                  <a:schemeClr val="tx1"/>
                </a:solidFill>
                <a:latin typeface="Verdana" panose="020B0604030504040204" pitchFamily="34" charset="0"/>
              </a:defRPr>
            </a:lvl9pPr>
          </a:lstStyle>
          <a:p>
            <a:pPr fontAlgn="base">
              <a:spcBef>
                <a:spcPct val="0"/>
              </a:spcBef>
              <a:spcAft>
                <a:spcPct val="0"/>
              </a:spcAft>
            </a:pPr>
            <a:fld id="{C18F6897-AC07-4E19-AB60-E27796034A8B}" type="slidenum">
              <a:rPr lang="en-GB" altLang="cs-CZ">
                <a:solidFill>
                  <a:srgbClr val="000000"/>
                </a:solidFill>
                <a:latin typeface="Arial" panose="020B0604020202020204" pitchFamily="34" charset="0"/>
              </a:rPr>
              <a:pPr fontAlgn="base">
                <a:spcBef>
                  <a:spcPct val="0"/>
                </a:spcBef>
                <a:spcAft>
                  <a:spcPct val="0"/>
                </a:spcAft>
              </a:pPr>
              <a:t>17</a:t>
            </a:fld>
            <a:endParaRPr lang="en-GB" altLang="cs-CZ">
              <a:solidFill>
                <a:srgbClr val="000000"/>
              </a:solidFill>
              <a:latin typeface="Arial" panose="020B0604020202020204" pitchFamily="34" charset="0"/>
            </a:endParaRPr>
          </a:p>
        </p:txBody>
      </p:sp>
    </p:spTree>
    <p:extLst>
      <p:ext uri="{BB962C8B-B14F-4D97-AF65-F5344CB8AC3E}">
        <p14:creationId xmlns:p14="http://schemas.microsoft.com/office/powerpoint/2010/main" val="23583725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1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GB" altLang="cs-CZ"/>
          </a:p>
        </p:txBody>
      </p:sp>
      <p:sp>
        <p:nvSpPr>
          <p:cNvPr id="47108" name="Slide Number Placeholder 3"/>
          <p:cNvSpPr>
            <a:spLocks noGrp="1"/>
          </p:cNvSpPr>
          <p:nvPr>
            <p:ph type="sldNum" sz="quarter" idx="5"/>
          </p:nvPr>
        </p:nvSpPr>
        <p:spPr bwMode="auto">
          <a:xfrm>
            <a:off x="4143375" y="9120188"/>
            <a:ext cx="3170238" cy="4810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fontAlgn="base">
              <a:spcBef>
                <a:spcPct val="0"/>
              </a:spcBef>
              <a:spcAft>
                <a:spcPct val="0"/>
              </a:spcAft>
              <a:defRPr>
                <a:solidFill>
                  <a:schemeClr val="tx1"/>
                </a:solidFill>
                <a:latin typeface="Verdana" panose="020B0604030504040204" pitchFamily="34" charset="0"/>
              </a:defRPr>
            </a:lvl6pPr>
            <a:lvl7pPr marL="2971800" indent="-228600" fontAlgn="base">
              <a:spcBef>
                <a:spcPct val="0"/>
              </a:spcBef>
              <a:spcAft>
                <a:spcPct val="0"/>
              </a:spcAft>
              <a:defRPr>
                <a:solidFill>
                  <a:schemeClr val="tx1"/>
                </a:solidFill>
                <a:latin typeface="Verdana" panose="020B0604030504040204" pitchFamily="34" charset="0"/>
              </a:defRPr>
            </a:lvl7pPr>
            <a:lvl8pPr marL="3429000" indent="-228600" fontAlgn="base">
              <a:spcBef>
                <a:spcPct val="0"/>
              </a:spcBef>
              <a:spcAft>
                <a:spcPct val="0"/>
              </a:spcAft>
              <a:defRPr>
                <a:solidFill>
                  <a:schemeClr val="tx1"/>
                </a:solidFill>
                <a:latin typeface="Verdana" panose="020B0604030504040204" pitchFamily="34" charset="0"/>
              </a:defRPr>
            </a:lvl8pPr>
            <a:lvl9pPr marL="3886200" indent="-228600" fontAlgn="base">
              <a:spcBef>
                <a:spcPct val="0"/>
              </a:spcBef>
              <a:spcAft>
                <a:spcPct val="0"/>
              </a:spcAft>
              <a:defRPr>
                <a:solidFill>
                  <a:schemeClr val="tx1"/>
                </a:solidFill>
                <a:latin typeface="Verdana" panose="020B0604030504040204" pitchFamily="34" charset="0"/>
              </a:defRPr>
            </a:lvl9pPr>
          </a:lstStyle>
          <a:p>
            <a:pPr fontAlgn="base">
              <a:spcBef>
                <a:spcPct val="0"/>
              </a:spcBef>
              <a:spcAft>
                <a:spcPct val="0"/>
              </a:spcAft>
            </a:pPr>
            <a:fld id="{C18F6897-AC07-4E19-AB60-E27796034A8B}" type="slidenum">
              <a:rPr lang="en-GB" altLang="cs-CZ">
                <a:solidFill>
                  <a:srgbClr val="000000"/>
                </a:solidFill>
                <a:latin typeface="Arial" panose="020B0604020202020204" pitchFamily="34" charset="0"/>
              </a:rPr>
              <a:pPr fontAlgn="base">
                <a:spcBef>
                  <a:spcPct val="0"/>
                </a:spcBef>
                <a:spcAft>
                  <a:spcPct val="0"/>
                </a:spcAft>
              </a:pPr>
              <a:t>18</a:t>
            </a:fld>
            <a:endParaRPr lang="en-GB" altLang="cs-CZ">
              <a:solidFill>
                <a:srgbClr val="000000"/>
              </a:solidFill>
              <a:latin typeface="Arial" panose="020B0604020202020204" pitchFamily="34" charset="0"/>
            </a:endParaRPr>
          </a:p>
        </p:txBody>
      </p:sp>
    </p:spTree>
    <p:extLst>
      <p:ext uri="{BB962C8B-B14F-4D97-AF65-F5344CB8AC3E}">
        <p14:creationId xmlns:p14="http://schemas.microsoft.com/office/powerpoint/2010/main" val="34174820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1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GB" altLang="cs-CZ"/>
          </a:p>
        </p:txBody>
      </p:sp>
      <p:sp>
        <p:nvSpPr>
          <p:cNvPr id="47108" name="Slide Number Placeholder 3"/>
          <p:cNvSpPr>
            <a:spLocks noGrp="1"/>
          </p:cNvSpPr>
          <p:nvPr>
            <p:ph type="sldNum" sz="quarter" idx="5"/>
          </p:nvPr>
        </p:nvSpPr>
        <p:spPr bwMode="auto">
          <a:xfrm>
            <a:off x="4143375" y="9120188"/>
            <a:ext cx="3170238" cy="4810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fontAlgn="base">
              <a:spcBef>
                <a:spcPct val="0"/>
              </a:spcBef>
              <a:spcAft>
                <a:spcPct val="0"/>
              </a:spcAft>
              <a:defRPr>
                <a:solidFill>
                  <a:schemeClr val="tx1"/>
                </a:solidFill>
                <a:latin typeface="Verdana" panose="020B0604030504040204" pitchFamily="34" charset="0"/>
              </a:defRPr>
            </a:lvl6pPr>
            <a:lvl7pPr marL="2971800" indent="-228600" fontAlgn="base">
              <a:spcBef>
                <a:spcPct val="0"/>
              </a:spcBef>
              <a:spcAft>
                <a:spcPct val="0"/>
              </a:spcAft>
              <a:defRPr>
                <a:solidFill>
                  <a:schemeClr val="tx1"/>
                </a:solidFill>
                <a:latin typeface="Verdana" panose="020B0604030504040204" pitchFamily="34" charset="0"/>
              </a:defRPr>
            </a:lvl7pPr>
            <a:lvl8pPr marL="3429000" indent="-228600" fontAlgn="base">
              <a:spcBef>
                <a:spcPct val="0"/>
              </a:spcBef>
              <a:spcAft>
                <a:spcPct val="0"/>
              </a:spcAft>
              <a:defRPr>
                <a:solidFill>
                  <a:schemeClr val="tx1"/>
                </a:solidFill>
                <a:latin typeface="Verdana" panose="020B0604030504040204" pitchFamily="34" charset="0"/>
              </a:defRPr>
            </a:lvl8pPr>
            <a:lvl9pPr marL="3886200" indent="-228600" fontAlgn="base">
              <a:spcBef>
                <a:spcPct val="0"/>
              </a:spcBef>
              <a:spcAft>
                <a:spcPct val="0"/>
              </a:spcAft>
              <a:defRPr>
                <a:solidFill>
                  <a:schemeClr val="tx1"/>
                </a:solidFill>
                <a:latin typeface="Verdana" panose="020B0604030504040204" pitchFamily="34" charset="0"/>
              </a:defRPr>
            </a:lvl9pPr>
          </a:lstStyle>
          <a:p>
            <a:pPr fontAlgn="base">
              <a:spcBef>
                <a:spcPct val="0"/>
              </a:spcBef>
              <a:spcAft>
                <a:spcPct val="0"/>
              </a:spcAft>
            </a:pPr>
            <a:fld id="{C18F6897-AC07-4E19-AB60-E27796034A8B}" type="slidenum">
              <a:rPr lang="en-GB" altLang="cs-CZ">
                <a:solidFill>
                  <a:srgbClr val="000000"/>
                </a:solidFill>
                <a:latin typeface="Arial" panose="020B0604020202020204" pitchFamily="34" charset="0"/>
              </a:rPr>
              <a:pPr fontAlgn="base">
                <a:spcBef>
                  <a:spcPct val="0"/>
                </a:spcBef>
                <a:spcAft>
                  <a:spcPct val="0"/>
                </a:spcAft>
              </a:pPr>
              <a:t>19</a:t>
            </a:fld>
            <a:endParaRPr lang="en-GB" altLang="cs-CZ">
              <a:solidFill>
                <a:srgbClr val="000000"/>
              </a:solidFill>
              <a:latin typeface="Arial" panose="020B0604020202020204" pitchFamily="34" charset="0"/>
            </a:endParaRPr>
          </a:p>
        </p:txBody>
      </p:sp>
    </p:spTree>
    <p:extLst>
      <p:ext uri="{BB962C8B-B14F-4D97-AF65-F5344CB8AC3E}">
        <p14:creationId xmlns:p14="http://schemas.microsoft.com/office/powerpoint/2010/main" val="27281674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1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GB" altLang="cs-CZ"/>
          </a:p>
        </p:txBody>
      </p:sp>
      <p:sp>
        <p:nvSpPr>
          <p:cNvPr id="47108" name="Slide Number Placeholder 3"/>
          <p:cNvSpPr>
            <a:spLocks noGrp="1"/>
          </p:cNvSpPr>
          <p:nvPr>
            <p:ph type="sldNum" sz="quarter" idx="5"/>
          </p:nvPr>
        </p:nvSpPr>
        <p:spPr bwMode="auto">
          <a:xfrm>
            <a:off x="4143375" y="9120188"/>
            <a:ext cx="3170238" cy="4810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fontAlgn="base">
              <a:spcBef>
                <a:spcPct val="0"/>
              </a:spcBef>
              <a:spcAft>
                <a:spcPct val="0"/>
              </a:spcAft>
              <a:defRPr>
                <a:solidFill>
                  <a:schemeClr val="tx1"/>
                </a:solidFill>
                <a:latin typeface="Verdana" panose="020B0604030504040204" pitchFamily="34" charset="0"/>
              </a:defRPr>
            </a:lvl6pPr>
            <a:lvl7pPr marL="2971800" indent="-228600" fontAlgn="base">
              <a:spcBef>
                <a:spcPct val="0"/>
              </a:spcBef>
              <a:spcAft>
                <a:spcPct val="0"/>
              </a:spcAft>
              <a:defRPr>
                <a:solidFill>
                  <a:schemeClr val="tx1"/>
                </a:solidFill>
                <a:latin typeface="Verdana" panose="020B0604030504040204" pitchFamily="34" charset="0"/>
              </a:defRPr>
            </a:lvl7pPr>
            <a:lvl8pPr marL="3429000" indent="-228600" fontAlgn="base">
              <a:spcBef>
                <a:spcPct val="0"/>
              </a:spcBef>
              <a:spcAft>
                <a:spcPct val="0"/>
              </a:spcAft>
              <a:defRPr>
                <a:solidFill>
                  <a:schemeClr val="tx1"/>
                </a:solidFill>
                <a:latin typeface="Verdana" panose="020B0604030504040204" pitchFamily="34" charset="0"/>
              </a:defRPr>
            </a:lvl8pPr>
            <a:lvl9pPr marL="3886200" indent="-228600" fontAlgn="base">
              <a:spcBef>
                <a:spcPct val="0"/>
              </a:spcBef>
              <a:spcAft>
                <a:spcPct val="0"/>
              </a:spcAft>
              <a:defRPr>
                <a:solidFill>
                  <a:schemeClr val="tx1"/>
                </a:solidFill>
                <a:latin typeface="Verdana" panose="020B0604030504040204" pitchFamily="34" charset="0"/>
              </a:defRPr>
            </a:lvl9pPr>
          </a:lstStyle>
          <a:p>
            <a:pPr fontAlgn="base">
              <a:spcBef>
                <a:spcPct val="0"/>
              </a:spcBef>
              <a:spcAft>
                <a:spcPct val="0"/>
              </a:spcAft>
            </a:pPr>
            <a:fld id="{C18F6897-AC07-4E19-AB60-E27796034A8B}" type="slidenum">
              <a:rPr lang="en-GB" altLang="cs-CZ">
                <a:solidFill>
                  <a:srgbClr val="000000"/>
                </a:solidFill>
                <a:latin typeface="Arial" panose="020B0604020202020204" pitchFamily="34" charset="0"/>
              </a:rPr>
              <a:pPr fontAlgn="base">
                <a:spcBef>
                  <a:spcPct val="0"/>
                </a:spcBef>
                <a:spcAft>
                  <a:spcPct val="0"/>
                </a:spcAft>
              </a:pPr>
              <a:t>20</a:t>
            </a:fld>
            <a:endParaRPr lang="en-GB" altLang="cs-CZ">
              <a:solidFill>
                <a:srgbClr val="000000"/>
              </a:solidFill>
              <a:latin typeface="Arial" panose="020B0604020202020204" pitchFamily="34" charset="0"/>
            </a:endParaRPr>
          </a:p>
        </p:txBody>
      </p:sp>
    </p:spTree>
    <p:extLst>
      <p:ext uri="{BB962C8B-B14F-4D97-AF65-F5344CB8AC3E}">
        <p14:creationId xmlns:p14="http://schemas.microsoft.com/office/powerpoint/2010/main" val="14161730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1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GB" altLang="cs-CZ"/>
          </a:p>
        </p:txBody>
      </p:sp>
      <p:sp>
        <p:nvSpPr>
          <p:cNvPr id="47108" name="Slide Number Placeholder 3"/>
          <p:cNvSpPr>
            <a:spLocks noGrp="1"/>
          </p:cNvSpPr>
          <p:nvPr>
            <p:ph type="sldNum" sz="quarter" idx="5"/>
          </p:nvPr>
        </p:nvSpPr>
        <p:spPr bwMode="auto">
          <a:xfrm>
            <a:off x="4143375" y="9120188"/>
            <a:ext cx="3170238" cy="4810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fontAlgn="base">
              <a:spcBef>
                <a:spcPct val="0"/>
              </a:spcBef>
              <a:spcAft>
                <a:spcPct val="0"/>
              </a:spcAft>
              <a:defRPr>
                <a:solidFill>
                  <a:schemeClr val="tx1"/>
                </a:solidFill>
                <a:latin typeface="Verdana" panose="020B0604030504040204" pitchFamily="34" charset="0"/>
              </a:defRPr>
            </a:lvl6pPr>
            <a:lvl7pPr marL="2971800" indent="-228600" fontAlgn="base">
              <a:spcBef>
                <a:spcPct val="0"/>
              </a:spcBef>
              <a:spcAft>
                <a:spcPct val="0"/>
              </a:spcAft>
              <a:defRPr>
                <a:solidFill>
                  <a:schemeClr val="tx1"/>
                </a:solidFill>
                <a:latin typeface="Verdana" panose="020B0604030504040204" pitchFamily="34" charset="0"/>
              </a:defRPr>
            </a:lvl7pPr>
            <a:lvl8pPr marL="3429000" indent="-228600" fontAlgn="base">
              <a:spcBef>
                <a:spcPct val="0"/>
              </a:spcBef>
              <a:spcAft>
                <a:spcPct val="0"/>
              </a:spcAft>
              <a:defRPr>
                <a:solidFill>
                  <a:schemeClr val="tx1"/>
                </a:solidFill>
                <a:latin typeface="Verdana" panose="020B0604030504040204" pitchFamily="34" charset="0"/>
              </a:defRPr>
            </a:lvl8pPr>
            <a:lvl9pPr marL="3886200" indent="-228600" fontAlgn="base">
              <a:spcBef>
                <a:spcPct val="0"/>
              </a:spcBef>
              <a:spcAft>
                <a:spcPct val="0"/>
              </a:spcAft>
              <a:defRPr>
                <a:solidFill>
                  <a:schemeClr val="tx1"/>
                </a:solidFill>
                <a:latin typeface="Verdana" panose="020B0604030504040204" pitchFamily="34" charset="0"/>
              </a:defRPr>
            </a:lvl9pPr>
          </a:lstStyle>
          <a:p>
            <a:pPr fontAlgn="base">
              <a:spcBef>
                <a:spcPct val="0"/>
              </a:spcBef>
              <a:spcAft>
                <a:spcPct val="0"/>
              </a:spcAft>
            </a:pPr>
            <a:fld id="{C18F6897-AC07-4E19-AB60-E27796034A8B}" type="slidenum">
              <a:rPr lang="en-GB" altLang="cs-CZ">
                <a:solidFill>
                  <a:srgbClr val="000000"/>
                </a:solidFill>
                <a:latin typeface="Arial" panose="020B0604020202020204" pitchFamily="34" charset="0"/>
              </a:rPr>
              <a:pPr fontAlgn="base">
                <a:spcBef>
                  <a:spcPct val="0"/>
                </a:spcBef>
                <a:spcAft>
                  <a:spcPct val="0"/>
                </a:spcAft>
              </a:pPr>
              <a:t>3</a:t>
            </a:fld>
            <a:endParaRPr lang="en-GB" altLang="cs-CZ">
              <a:solidFill>
                <a:srgbClr val="000000"/>
              </a:solidFill>
              <a:latin typeface="Arial" panose="020B0604020202020204" pitchFamily="34" charset="0"/>
            </a:endParaRPr>
          </a:p>
        </p:txBody>
      </p:sp>
    </p:spTree>
    <p:extLst>
      <p:ext uri="{BB962C8B-B14F-4D97-AF65-F5344CB8AC3E}">
        <p14:creationId xmlns:p14="http://schemas.microsoft.com/office/powerpoint/2010/main" val="20661015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1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GB" altLang="cs-CZ"/>
          </a:p>
        </p:txBody>
      </p:sp>
      <p:sp>
        <p:nvSpPr>
          <p:cNvPr id="47108" name="Slide Number Placeholder 3"/>
          <p:cNvSpPr>
            <a:spLocks noGrp="1"/>
          </p:cNvSpPr>
          <p:nvPr>
            <p:ph type="sldNum" sz="quarter" idx="5"/>
          </p:nvPr>
        </p:nvSpPr>
        <p:spPr bwMode="auto">
          <a:xfrm>
            <a:off x="4143375" y="9120188"/>
            <a:ext cx="3170238" cy="4810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fontAlgn="base">
              <a:spcBef>
                <a:spcPct val="0"/>
              </a:spcBef>
              <a:spcAft>
                <a:spcPct val="0"/>
              </a:spcAft>
              <a:defRPr>
                <a:solidFill>
                  <a:schemeClr val="tx1"/>
                </a:solidFill>
                <a:latin typeface="Verdana" panose="020B0604030504040204" pitchFamily="34" charset="0"/>
              </a:defRPr>
            </a:lvl6pPr>
            <a:lvl7pPr marL="2971800" indent="-228600" fontAlgn="base">
              <a:spcBef>
                <a:spcPct val="0"/>
              </a:spcBef>
              <a:spcAft>
                <a:spcPct val="0"/>
              </a:spcAft>
              <a:defRPr>
                <a:solidFill>
                  <a:schemeClr val="tx1"/>
                </a:solidFill>
                <a:latin typeface="Verdana" panose="020B0604030504040204" pitchFamily="34" charset="0"/>
              </a:defRPr>
            </a:lvl7pPr>
            <a:lvl8pPr marL="3429000" indent="-228600" fontAlgn="base">
              <a:spcBef>
                <a:spcPct val="0"/>
              </a:spcBef>
              <a:spcAft>
                <a:spcPct val="0"/>
              </a:spcAft>
              <a:defRPr>
                <a:solidFill>
                  <a:schemeClr val="tx1"/>
                </a:solidFill>
                <a:latin typeface="Verdana" panose="020B0604030504040204" pitchFamily="34" charset="0"/>
              </a:defRPr>
            </a:lvl8pPr>
            <a:lvl9pPr marL="3886200" indent="-228600" fontAlgn="base">
              <a:spcBef>
                <a:spcPct val="0"/>
              </a:spcBef>
              <a:spcAft>
                <a:spcPct val="0"/>
              </a:spcAft>
              <a:defRPr>
                <a:solidFill>
                  <a:schemeClr val="tx1"/>
                </a:solidFill>
                <a:latin typeface="Verdana" panose="020B0604030504040204" pitchFamily="34" charset="0"/>
              </a:defRPr>
            </a:lvl9pPr>
          </a:lstStyle>
          <a:p>
            <a:pPr fontAlgn="base">
              <a:spcBef>
                <a:spcPct val="0"/>
              </a:spcBef>
              <a:spcAft>
                <a:spcPct val="0"/>
              </a:spcAft>
            </a:pPr>
            <a:fld id="{C18F6897-AC07-4E19-AB60-E27796034A8B}" type="slidenum">
              <a:rPr lang="en-GB" altLang="cs-CZ">
                <a:solidFill>
                  <a:srgbClr val="000000"/>
                </a:solidFill>
                <a:latin typeface="Arial" panose="020B0604020202020204" pitchFamily="34" charset="0"/>
              </a:rPr>
              <a:pPr fontAlgn="base">
                <a:spcBef>
                  <a:spcPct val="0"/>
                </a:spcBef>
                <a:spcAft>
                  <a:spcPct val="0"/>
                </a:spcAft>
              </a:pPr>
              <a:t>21</a:t>
            </a:fld>
            <a:endParaRPr lang="en-GB" altLang="cs-CZ">
              <a:solidFill>
                <a:srgbClr val="000000"/>
              </a:solidFill>
              <a:latin typeface="Arial" panose="020B0604020202020204" pitchFamily="34" charset="0"/>
            </a:endParaRPr>
          </a:p>
        </p:txBody>
      </p:sp>
    </p:spTree>
    <p:extLst>
      <p:ext uri="{BB962C8B-B14F-4D97-AF65-F5344CB8AC3E}">
        <p14:creationId xmlns:p14="http://schemas.microsoft.com/office/powerpoint/2010/main" val="213746001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1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GB" altLang="cs-CZ"/>
          </a:p>
        </p:txBody>
      </p:sp>
      <p:sp>
        <p:nvSpPr>
          <p:cNvPr id="47108" name="Slide Number Placeholder 3"/>
          <p:cNvSpPr>
            <a:spLocks noGrp="1"/>
          </p:cNvSpPr>
          <p:nvPr>
            <p:ph type="sldNum" sz="quarter" idx="5"/>
          </p:nvPr>
        </p:nvSpPr>
        <p:spPr bwMode="auto">
          <a:xfrm>
            <a:off x="4143375" y="9120188"/>
            <a:ext cx="3170238" cy="4810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fontAlgn="base">
              <a:spcBef>
                <a:spcPct val="0"/>
              </a:spcBef>
              <a:spcAft>
                <a:spcPct val="0"/>
              </a:spcAft>
              <a:defRPr>
                <a:solidFill>
                  <a:schemeClr val="tx1"/>
                </a:solidFill>
                <a:latin typeface="Verdana" panose="020B0604030504040204" pitchFamily="34" charset="0"/>
              </a:defRPr>
            </a:lvl6pPr>
            <a:lvl7pPr marL="2971800" indent="-228600" fontAlgn="base">
              <a:spcBef>
                <a:spcPct val="0"/>
              </a:spcBef>
              <a:spcAft>
                <a:spcPct val="0"/>
              </a:spcAft>
              <a:defRPr>
                <a:solidFill>
                  <a:schemeClr val="tx1"/>
                </a:solidFill>
                <a:latin typeface="Verdana" panose="020B0604030504040204" pitchFamily="34" charset="0"/>
              </a:defRPr>
            </a:lvl7pPr>
            <a:lvl8pPr marL="3429000" indent="-228600" fontAlgn="base">
              <a:spcBef>
                <a:spcPct val="0"/>
              </a:spcBef>
              <a:spcAft>
                <a:spcPct val="0"/>
              </a:spcAft>
              <a:defRPr>
                <a:solidFill>
                  <a:schemeClr val="tx1"/>
                </a:solidFill>
                <a:latin typeface="Verdana" panose="020B0604030504040204" pitchFamily="34" charset="0"/>
              </a:defRPr>
            </a:lvl8pPr>
            <a:lvl9pPr marL="3886200" indent="-228600" fontAlgn="base">
              <a:spcBef>
                <a:spcPct val="0"/>
              </a:spcBef>
              <a:spcAft>
                <a:spcPct val="0"/>
              </a:spcAft>
              <a:defRPr>
                <a:solidFill>
                  <a:schemeClr val="tx1"/>
                </a:solidFill>
                <a:latin typeface="Verdana" panose="020B0604030504040204" pitchFamily="34" charset="0"/>
              </a:defRPr>
            </a:lvl9pPr>
          </a:lstStyle>
          <a:p>
            <a:pPr fontAlgn="base">
              <a:spcBef>
                <a:spcPct val="0"/>
              </a:spcBef>
              <a:spcAft>
                <a:spcPct val="0"/>
              </a:spcAft>
            </a:pPr>
            <a:fld id="{C18F6897-AC07-4E19-AB60-E27796034A8B}" type="slidenum">
              <a:rPr lang="en-GB" altLang="cs-CZ">
                <a:solidFill>
                  <a:srgbClr val="000000"/>
                </a:solidFill>
                <a:latin typeface="Arial" panose="020B0604020202020204" pitchFamily="34" charset="0"/>
              </a:rPr>
              <a:pPr fontAlgn="base">
                <a:spcBef>
                  <a:spcPct val="0"/>
                </a:spcBef>
                <a:spcAft>
                  <a:spcPct val="0"/>
                </a:spcAft>
              </a:pPr>
              <a:t>22</a:t>
            </a:fld>
            <a:endParaRPr lang="en-GB" altLang="cs-CZ">
              <a:solidFill>
                <a:srgbClr val="000000"/>
              </a:solidFill>
              <a:latin typeface="Arial" panose="020B0604020202020204" pitchFamily="34" charset="0"/>
            </a:endParaRPr>
          </a:p>
        </p:txBody>
      </p:sp>
    </p:spTree>
    <p:extLst>
      <p:ext uri="{BB962C8B-B14F-4D97-AF65-F5344CB8AC3E}">
        <p14:creationId xmlns:p14="http://schemas.microsoft.com/office/powerpoint/2010/main" val="328073747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1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GB" altLang="cs-CZ"/>
          </a:p>
        </p:txBody>
      </p:sp>
      <p:sp>
        <p:nvSpPr>
          <p:cNvPr id="47108" name="Slide Number Placeholder 3"/>
          <p:cNvSpPr>
            <a:spLocks noGrp="1"/>
          </p:cNvSpPr>
          <p:nvPr>
            <p:ph type="sldNum" sz="quarter" idx="5"/>
          </p:nvPr>
        </p:nvSpPr>
        <p:spPr bwMode="auto">
          <a:xfrm>
            <a:off x="4143375" y="9120188"/>
            <a:ext cx="3170238" cy="4810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fontAlgn="base">
              <a:spcBef>
                <a:spcPct val="0"/>
              </a:spcBef>
              <a:spcAft>
                <a:spcPct val="0"/>
              </a:spcAft>
              <a:defRPr>
                <a:solidFill>
                  <a:schemeClr val="tx1"/>
                </a:solidFill>
                <a:latin typeface="Verdana" panose="020B0604030504040204" pitchFamily="34" charset="0"/>
              </a:defRPr>
            </a:lvl6pPr>
            <a:lvl7pPr marL="2971800" indent="-228600" fontAlgn="base">
              <a:spcBef>
                <a:spcPct val="0"/>
              </a:spcBef>
              <a:spcAft>
                <a:spcPct val="0"/>
              </a:spcAft>
              <a:defRPr>
                <a:solidFill>
                  <a:schemeClr val="tx1"/>
                </a:solidFill>
                <a:latin typeface="Verdana" panose="020B0604030504040204" pitchFamily="34" charset="0"/>
              </a:defRPr>
            </a:lvl7pPr>
            <a:lvl8pPr marL="3429000" indent="-228600" fontAlgn="base">
              <a:spcBef>
                <a:spcPct val="0"/>
              </a:spcBef>
              <a:spcAft>
                <a:spcPct val="0"/>
              </a:spcAft>
              <a:defRPr>
                <a:solidFill>
                  <a:schemeClr val="tx1"/>
                </a:solidFill>
                <a:latin typeface="Verdana" panose="020B0604030504040204" pitchFamily="34" charset="0"/>
              </a:defRPr>
            </a:lvl8pPr>
            <a:lvl9pPr marL="3886200" indent="-228600" fontAlgn="base">
              <a:spcBef>
                <a:spcPct val="0"/>
              </a:spcBef>
              <a:spcAft>
                <a:spcPct val="0"/>
              </a:spcAft>
              <a:defRPr>
                <a:solidFill>
                  <a:schemeClr val="tx1"/>
                </a:solidFill>
                <a:latin typeface="Verdana" panose="020B0604030504040204" pitchFamily="34" charset="0"/>
              </a:defRPr>
            </a:lvl9pPr>
          </a:lstStyle>
          <a:p>
            <a:pPr fontAlgn="base">
              <a:spcBef>
                <a:spcPct val="0"/>
              </a:spcBef>
              <a:spcAft>
                <a:spcPct val="0"/>
              </a:spcAft>
            </a:pPr>
            <a:fld id="{C18F6897-AC07-4E19-AB60-E27796034A8B}" type="slidenum">
              <a:rPr lang="en-GB" altLang="cs-CZ">
                <a:solidFill>
                  <a:srgbClr val="000000"/>
                </a:solidFill>
                <a:latin typeface="Arial" panose="020B0604020202020204" pitchFamily="34" charset="0"/>
              </a:rPr>
              <a:pPr fontAlgn="base">
                <a:spcBef>
                  <a:spcPct val="0"/>
                </a:spcBef>
                <a:spcAft>
                  <a:spcPct val="0"/>
                </a:spcAft>
              </a:pPr>
              <a:t>23</a:t>
            </a:fld>
            <a:endParaRPr lang="en-GB" altLang="cs-CZ">
              <a:solidFill>
                <a:srgbClr val="000000"/>
              </a:solidFill>
              <a:latin typeface="Arial" panose="020B0604020202020204" pitchFamily="34" charset="0"/>
            </a:endParaRPr>
          </a:p>
        </p:txBody>
      </p:sp>
    </p:spTree>
    <p:extLst>
      <p:ext uri="{BB962C8B-B14F-4D97-AF65-F5344CB8AC3E}">
        <p14:creationId xmlns:p14="http://schemas.microsoft.com/office/powerpoint/2010/main" val="289737578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1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GB" altLang="cs-CZ"/>
          </a:p>
        </p:txBody>
      </p:sp>
      <p:sp>
        <p:nvSpPr>
          <p:cNvPr id="47108" name="Slide Number Placeholder 3"/>
          <p:cNvSpPr>
            <a:spLocks noGrp="1"/>
          </p:cNvSpPr>
          <p:nvPr>
            <p:ph type="sldNum" sz="quarter" idx="5"/>
          </p:nvPr>
        </p:nvSpPr>
        <p:spPr bwMode="auto">
          <a:xfrm>
            <a:off x="4143375" y="9120188"/>
            <a:ext cx="3170238" cy="4810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fontAlgn="base">
              <a:spcBef>
                <a:spcPct val="0"/>
              </a:spcBef>
              <a:spcAft>
                <a:spcPct val="0"/>
              </a:spcAft>
              <a:defRPr>
                <a:solidFill>
                  <a:schemeClr val="tx1"/>
                </a:solidFill>
                <a:latin typeface="Verdana" panose="020B0604030504040204" pitchFamily="34" charset="0"/>
              </a:defRPr>
            </a:lvl6pPr>
            <a:lvl7pPr marL="2971800" indent="-228600" fontAlgn="base">
              <a:spcBef>
                <a:spcPct val="0"/>
              </a:spcBef>
              <a:spcAft>
                <a:spcPct val="0"/>
              </a:spcAft>
              <a:defRPr>
                <a:solidFill>
                  <a:schemeClr val="tx1"/>
                </a:solidFill>
                <a:latin typeface="Verdana" panose="020B0604030504040204" pitchFamily="34" charset="0"/>
              </a:defRPr>
            </a:lvl7pPr>
            <a:lvl8pPr marL="3429000" indent="-228600" fontAlgn="base">
              <a:spcBef>
                <a:spcPct val="0"/>
              </a:spcBef>
              <a:spcAft>
                <a:spcPct val="0"/>
              </a:spcAft>
              <a:defRPr>
                <a:solidFill>
                  <a:schemeClr val="tx1"/>
                </a:solidFill>
                <a:latin typeface="Verdana" panose="020B0604030504040204" pitchFamily="34" charset="0"/>
              </a:defRPr>
            </a:lvl8pPr>
            <a:lvl9pPr marL="3886200" indent="-228600" fontAlgn="base">
              <a:spcBef>
                <a:spcPct val="0"/>
              </a:spcBef>
              <a:spcAft>
                <a:spcPct val="0"/>
              </a:spcAft>
              <a:defRPr>
                <a:solidFill>
                  <a:schemeClr val="tx1"/>
                </a:solidFill>
                <a:latin typeface="Verdana" panose="020B0604030504040204" pitchFamily="34" charset="0"/>
              </a:defRPr>
            </a:lvl9pPr>
          </a:lstStyle>
          <a:p>
            <a:pPr fontAlgn="base">
              <a:spcBef>
                <a:spcPct val="0"/>
              </a:spcBef>
              <a:spcAft>
                <a:spcPct val="0"/>
              </a:spcAft>
            </a:pPr>
            <a:fld id="{C18F6897-AC07-4E19-AB60-E27796034A8B}" type="slidenum">
              <a:rPr lang="en-GB" altLang="cs-CZ">
                <a:solidFill>
                  <a:srgbClr val="000000"/>
                </a:solidFill>
                <a:latin typeface="Arial" panose="020B0604020202020204" pitchFamily="34" charset="0"/>
              </a:rPr>
              <a:pPr fontAlgn="base">
                <a:spcBef>
                  <a:spcPct val="0"/>
                </a:spcBef>
                <a:spcAft>
                  <a:spcPct val="0"/>
                </a:spcAft>
              </a:pPr>
              <a:t>24</a:t>
            </a:fld>
            <a:endParaRPr lang="en-GB" altLang="cs-CZ">
              <a:solidFill>
                <a:srgbClr val="000000"/>
              </a:solidFill>
              <a:latin typeface="Arial" panose="020B0604020202020204" pitchFamily="34" charset="0"/>
            </a:endParaRPr>
          </a:p>
        </p:txBody>
      </p:sp>
    </p:spTree>
    <p:extLst>
      <p:ext uri="{BB962C8B-B14F-4D97-AF65-F5344CB8AC3E}">
        <p14:creationId xmlns:p14="http://schemas.microsoft.com/office/powerpoint/2010/main" val="166886290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1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GB" altLang="cs-CZ"/>
          </a:p>
        </p:txBody>
      </p:sp>
      <p:sp>
        <p:nvSpPr>
          <p:cNvPr id="47108" name="Slide Number Placeholder 3"/>
          <p:cNvSpPr>
            <a:spLocks noGrp="1"/>
          </p:cNvSpPr>
          <p:nvPr>
            <p:ph type="sldNum" sz="quarter" idx="5"/>
          </p:nvPr>
        </p:nvSpPr>
        <p:spPr bwMode="auto">
          <a:xfrm>
            <a:off x="4143375" y="9120188"/>
            <a:ext cx="3170238" cy="4810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fontAlgn="base">
              <a:spcBef>
                <a:spcPct val="0"/>
              </a:spcBef>
              <a:spcAft>
                <a:spcPct val="0"/>
              </a:spcAft>
              <a:defRPr>
                <a:solidFill>
                  <a:schemeClr val="tx1"/>
                </a:solidFill>
                <a:latin typeface="Verdana" panose="020B0604030504040204" pitchFamily="34" charset="0"/>
              </a:defRPr>
            </a:lvl6pPr>
            <a:lvl7pPr marL="2971800" indent="-228600" fontAlgn="base">
              <a:spcBef>
                <a:spcPct val="0"/>
              </a:spcBef>
              <a:spcAft>
                <a:spcPct val="0"/>
              </a:spcAft>
              <a:defRPr>
                <a:solidFill>
                  <a:schemeClr val="tx1"/>
                </a:solidFill>
                <a:latin typeface="Verdana" panose="020B0604030504040204" pitchFamily="34" charset="0"/>
              </a:defRPr>
            </a:lvl7pPr>
            <a:lvl8pPr marL="3429000" indent="-228600" fontAlgn="base">
              <a:spcBef>
                <a:spcPct val="0"/>
              </a:spcBef>
              <a:spcAft>
                <a:spcPct val="0"/>
              </a:spcAft>
              <a:defRPr>
                <a:solidFill>
                  <a:schemeClr val="tx1"/>
                </a:solidFill>
                <a:latin typeface="Verdana" panose="020B0604030504040204" pitchFamily="34" charset="0"/>
              </a:defRPr>
            </a:lvl8pPr>
            <a:lvl9pPr marL="3886200" indent="-228600" fontAlgn="base">
              <a:spcBef>
                <a:spcPct val="0"/>
              </a:spcBef>
              <a:spcAft>
                <a:spcPct val="0"/>
              </a:spcAft>
              <a:defRPr>
                <a:solidFill>
                  <a:schemeClr val="tx1"/>
                </a:solidFill>
                <a:latin typeface="Verdana" panose="020B0604030504040204" pitchFamily="34" charset="0"/>
              </a:defRPr>
            </a:lvl9pPr>
          </a:lstStyle>
          <a:p>
            <a:pPr fontAlgn="base">
              <a:spcBef>
                <a:spcPct val="0"/>
              </a:spcBef>
              <a:spcAft>
                <a:spcPct val="0"/>
              </a:spcAft>
            </a:pPr>
            <a:fld id="{C18F6897-AC07-4E19-AB60-E27796034A8B}" type="slidenum">
              <a:rPr lang="en-GB" altLang="cs-CZ">
                <a:solidFill>
                  <a:srgbClr val="000000"/>
                </a:solidFill>
                <a:latin typeface="Arial" panose="020B0604020202020204" pitchFamily="34" charset="0"/>
              </a:rPr>
              <a:pPr fontAlgn="base">
                <a:spcBef>
                  <a:spcPct val="0"/>
                </a:spcBef>
                <a:spcAft>
                  <a:spcPct val="0"/>
                </a:spcAft>
              </a:pPr>
              <a:t>25</a:t>
            </a:fld>
            <a:endParaRPr lang="en-GB" altLang="cs-CZ">
              <a:solidFill>
                <a:srgbClr val="000000"/>
              </a:solidFill>
              <a:latin typeface="Arial" panose="020B0604020202020204" pitchFamily="34" charset="0"/>
            </a:endParaRPr>
          </a:p>
        </p:txBody>
      </p:sp>
    </p:spTree>
    <p:extLst>
      <p:ext uri="{BB962C8B-B14F-4D97-AF65-F5344CB8AC3E}">
        <p14:creationId xmlns:p14="http://schemas.microsoft.com/office/powerpoint/2010/main" val="318077744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1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GB" altLang="cs-CZ"/>
          </a:p>
        </p:txBody>
      </p:sp>
      <p:sp>
        <p:nvSpPr>
          <p:cNvPr id="47108" name="Slide Number Placeholder 3"/>
          <p:cNvSpPr>
            <a:spLocks noGrp="1"/>
          </p:cNvSpPr>
          <p:nvPr>
            <p:ph type="sldNum" sz="quarter" idx="5"/>
          </p:nvPr>
        </p:nvSpPr>
        <p:spPr bwMode="auto">
          <a:xfrm>
            <a:off x="4143375" y="9120188"/>
            <a:ext cx="3170238" cy="4810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fontAlgn="base">
              <a:spcBef>
                <a:spcPct val="0"/>
              </a:spcBef>
              <a:spcAft>
                <a:spcPct val="0"/>
              </a:spcAft>
              <a:defRPr>
                <a:solidFill>
                  <a:schemeClr val="tx1"/>
                </a:solidFill>
                <a:latin typeface="Verdana" panose="020B0604030504040204" pitchFamily="34" charset="0"/>
              </a:defRPr>
            </a:lvl6pPr>
            <a:lvl7pPr marL="2971800" indent="-228600" fontAlgn="base">
              <a:spcBef>
                <a:spcPct val="0"/>
              </a:spcBef>
              <a:spcAft>
                <a:spcPct val="0"/>
              </a:spcAft>
              <a:defRPr>
                <a:solidFill>
                  <a:schemeClr val="tx1"/>
                </a:solidFill>
                <a:latin typeface="Verdana" panose="020B0604030504040204" pitchFamily="34" charset="0"/>
              </a:defRPr>
            </a:lvl7pPr>
            <a:lvl8pPr marL="3429000" indent="-228600" fontAlgn="base">
              <a:spcBef>
                <a:spcPct val="0"/>
              </a:spcBef>
              <a:spcAft>
                <a:spcPct val="0"/>
              </a:spcAft>
              <a:defRPr>
                <a:solidFill>
                  <a:schemeClr val="tx1"/>
                </a:solidFill>
                <a:latin typeface="Verdana" panose="020B0604030504040204" pitchFamily="34" charset="0"/>
              </a:defRPr>
            </a:lvl8pPr>
            <a:lvl9pPr marL="3886200" indent="-228600" fontAlgn="base">
              <a:spcBef>
                <a:spcPct val="0"/>
              </a:spcBef>
              <a:spcAft>
                <a:spcPct val="0"/>
              </a:spcAft>
              <a:defRPr>
                <a:solidFill>
                  <a:schemeClr val="tx1"/>
                </a:solidFill>
                <a:latin typeface="Verdana" panose="020B0604030504040204" pitchFamily="34" charset="0"/>
              </a:defRPr>
            </a:lvl9pPr>
          </a:lstStyle>
          <a:p>
            <a:pPr fontAlgn="base">
              <a:spcBef>
                <a:spcPct val="0"/>
              </a:spcBef>
              <a:spcAft>
                <a:spcPct val="0"/>
              </a:spcAft>
            </a:pPr>
            <a:fld id="{C18F6897-AC07-4E19-AB60-E27796034A8B}" type="slidenum">
              <a:rPr lang="en-GB" altLang="cs-CZ">
                <a:solidFill>
                  <a:srgbClr val="000000"/>
                </a:solidFill>
                <a:latin typeface="Arial" panose="020B0604020202020204" pitchFamily="34" charset="0"/>
              </a:rPr>
              <a:pPr fontAlgn="base">
                <a:spcBef>
                  <a:spcPct val="0"/>
                </a:spcBef>
                <a:spcAft>
                  <a:spcPct val="0"/>
                </a:spcAft>
              </a:pPr>
              <a:t>26</a:t>
            </a:fld>
            <a:endParaRPr lang="en-GB" altLang="cs-CZ">
              <a:solidFill>
                <a:srgbClr val="000000"/>
              </a:solidFill>
              <a:latin typeface="Arial" panose="020B0604020202020204" pitchFamily="34" charset="0"/>
            </a:endParaRPr>
          </a:p>
        </p:txBody>
      </p:sp>
    </p:spTree>
    <p:extLst>
      <p:ext uri="{BB962C8B-B14F-4D97-AF65-F5344CB8AC3E}">
        <p14:creationId xmlns:p14="http://schemas.microsoft.com/office/powerpoint/2010/main" val="220003132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1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GB" altLang="cs-CZ"/>
          </a:p>
        </p:txBody>
      </p:sp>
      <p:sp>
        <p:nvSpPr>
          <p:cNvPr id="47108" name="Slide Number Placeholder 3"/>
          <p:cNvSpPr>
            <a:spLocks noGrp="1"/>
          </p:cNvSpPr>
          <p:nvPr>
            <p:ph type="sldNum" sz="quarter" idx="5"/>
          </p:nvPr>
        </p:nvSpPr>
        <p:spPr bwMode="auto">
          <a:xfrm>
            <a:off x="4143375" y="9120188"/>
            <a:ext cx="3170238" cy="4810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fontAlgn="base">
              <a:spcBef>
                <a:spcPct val="0"/>
              </a:spcBef>
              <a:spcAft>
                <a:spcPct val="0"/>
              </a:spcAft>
              <a:defRPr>
                <a:solidFill>
                  <a:schemeClr val="tx1"/>
                </a:solidFill>
                <a:latin typeface="Verdana" panose="020B0604030504040204" pitchFamily="34" charset="0"/>
              </a:defRPr>
            </a:lvl6pPr>
            <a:lvl7pPr marL="2971800" indent="-228600" fontAlgn="base">
              <a:spcBef>
                <a:spcPct val="0"/>
              </a:spcBef>
              <a:spcAft>
                <a:spcPct val="0"/>
              </a:spcAft>
              <a:defRPr>
                <a:solidFill>
                  <a:schemeClr val="tx1"/>
                </a:solidFill>
                <a:latin typeface="Verdana" panose="020B0604030504040204" pitchFamily="34" charset="0"/>
              </a:defRPr>
            </a:lvl7pPr>
            <a:lvl8pPr marL="3429000" indent="-228600" fontAlgn="base">
              <a:spcBef>
                <a:spcPct val="0"/>
              </a:spcBef>
              <a:spcAft>
                <a:spcPct val="0"/>
              </a:spcAft>
              <a:defRPr>
                <a:solidFill>
                  <a:schemeClr val="tx1"/>
                </a:solidFill>
                <a:latin typeface="Verdana" panose="020B0604030504040204" pitchFamily="34" charset="0"/>
              </a:defRPr>
            </a:lvl8pPr>
            <a:lvl9pPr marL="3886200" indent="-228600" fontAlgn="base">
              <a:spcBef>
                <a:spcPct val="0"/>
              </a:spcBef>
              <a:spcAft>
                <a:spcPct val="0"/>
              </a:spcAft>
              <a:defRPr>
                <a:solidFill>
                  <a:schemeClr val="tx1"/>
                </a:solidFill>
                <a:latin typeface="Verdana" panose="020B0604030504040204" pitchFamily="34" charset="0"/>
              </a:defRPr>
            </a:lvl9pPr>
          </a:lstStyle>
          <a:p>
            <a:pPr fontAlgn="base">
              <a:spcBef>
                <a:spcPct val="0"/>
              </a:spcBef>
              <a:spcAft>
                <a:spcPct val="0"/>
              </a:spcAft>
            </a:pPr>
            <a:fld id="{C18F6897-AC07-4E19-AB60-E27796034A8B}" type="slidenum">
              <a:rPr lang="en-GB" altLang="cs-CZ">
                <a:solidFill>
                  <a:srgbClr val="000000"/>
                </a:solidFill>
                <a:latin typeface="Arial" panose="020B0604020202020204" pitchFamily="34" charset="0"/>
              </a:rPr>
              <a:pPr fontAlgn="base">
                <a:spcBef>
                  <a:spcPct val="0"/>
                </a:spcBef>
                <a:spcAft>
                  <a:spcPct val="0"/>
                </a:spcAft>
              </a:pPr>
              <a:t>27</a:t>
            </a:fld>
            <a:endParaRPr lang="en-GB" altLang="cs-CZ">
              <a:solidFill>
                <a:srgbClr val="000000"/>
              </a:solidFill>
              <a:latin typeface="Arial" panose="020B0604020202020204" pitchFamily="34" charset="0"/>
            </a:endParaRPr>
          </a:p>
        </p:txBody>
      </p:sp>
    </p:spTree>
    <p:extLst>
      <p:ext uri="{BB962C8B-B14F-4D97-AF65-F5344CB8AC3E}">
        <p14:creationId xmlns:p14="http://schemas.microsoft.com/office/powerpoint/2010/main" val="134513790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1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GB" altLang="cs-CZ"/>
          </a:p>
        </p:txBody>
      </p:sp>
      <p:sp>
        <p:nvSpPr>
          <p:cNvPr id="47108" name="Slide Number Placeholder 3"/>
          <p:cNvSpPr>
            <a:spLocks noGrp="1"/>
          </p:cNvSpPr>
          <p:nvPr>
            <p:ph type="sldNum" sz="quarter" idx="5"/>
          </p:nvPr>
        </p:nvSpPr>
        <p:spPr bwMode="auto">
          <a:xfrm>
            <a:off x="4143375" y="9120188"/>
            <a:ext cx="3170238" cy="4810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fontAlgn="base">
              <a:spcBef>
                <a:spcPct val="0"/>
              </a:spcBef>
              <a:spcAft>
                <a:spcPct val="0"/>
              </a:spcAft>
              <a:defRPr>
                <a:solidFill>
                  <a:schemeClr val="tx1"/>
                </a:solidFill>
                <a:latin typeface="Verdana" panose="020B0604030504040204" pitchFamily="34" charset="0"/>
              </a:defRPr>
            </a:lvl6pPr>
            <a:lvl7pPr marL="2971800" indent="-228600" fontAlgn="base">
              <a:spcBef>
                <a:spcPct val="0"/>
              </a:spcBef>
              <a:spcAft>
                <a:spcPct val="0"/>
              </a:spcAft>
              <a:defRPr>
                <a:solidFill>
                  <a:schemeClr val="tx1"/>
                </a:solidFill>
                <a:latin typeface="Verdana" panose="020B0604030504040204" pitchFamily="34" charset="0"/>
              </a:defRPr>
            </a:lvl7pPr>
            <a:lvl8pPr marL="3429000" indent="-228600" fontAlgn="base">
              <a:spcBef>
                <a:spcPct val="0"/>
              </a:spcBef>
              <a:spcAft>
                <a:spcPct val="0"/>
              </a:spcAft>
              <a:defRPr>
                <a:solidFill>
                  <a:schemeClr val="tx1"/>
                </a:solidFill>
                <a:latin typeface="Verdana" panose="020B0604030504040204" pitchFamily="34" charset="0"/>
              </a:defRPr>
            </a:lvl8pPr>
            <a:lvl9pPr marL="3886200" indent="-228600" fontAlgn="base">
              <a:spcBef>
                <a:spcPct val="0"/>
              </a:spcBef>
              <a:spcAft>
                <a:spcPct val="0"/>
              </a:spcAft>
              <a:defRPr>
                <a:solidFill>
                  <a:schemeClr val="tx1"/>
                </a:solidFill>
                <a:latin typeface="Verdana" panose="020B0604030504040204" pitchFamily="34" charset="0"/>
              </a:defRPr>
            </a:lvl9pPr>
          </a:lstStyle>
          <a:p>
            <a:pPr fontAlgn="base">
              <a:spcBef>
                <a:spcPct val="0"/>
              </a:spcBef>
              <a:spcAft>
                <a:spcPct val="0"/>
              </a:spcAft>
            </a:pPr>
            <a:fld id="{C18F6897-AC07-4E19-AB60-E27796034A8B}" type="slidenum">
              <a:rPr lang="en-GB" altLang="cs-CZ">
                <a:solidFill>
                  <a:srgbClr val="000000"/>
                </a:solidFill>
                <a:latin typeface="Arial" panose="020B0604020202020204" pitchFamily="34" charset="0"/>
              </a:rPr>
              <a:pPr fontAlgn="base">
                <a:spcBef>
                  <a:spcPct val="0"/>
                </a:spcBef>
                <a:spcAft>
                  <a:spcPct val="0"/>
                </a:spcAft>
              </a:pPr>
              <a:t>28</a:t>
            </a:fld>
            <a:endParaRPr lang="en-GB" altLang="cs-CZ">
              <a:solidFill>
                <a:srgbClr val="000000"/>
              </a:solidFill>
              <a:latin typeface="Arial" panose="020B0604020202020204" pitchFamily="34" charset="0"/>
            </a:endParaRPr>
          </a:p>
        </p:txBody>
      </p:sp>
    </p:spTree>
    <p:extLst>
      <p:ext uri="{BB962C8B-B14F-4D97-AF65-F5344CB8AC3E}">
        <p14:creationId xmlns:p14="http://schemas.microsoft.com/office/powerpoint/2010/main" val="319776938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1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GB" altLang="cs-CZ"/>
          </a:p>
        </p:txBody>
      </p:sp>
      <p:sp>
        <p:nvSpPr>
          <p:cNvPr id="47108" name="Slide Number Placeholder 3"/>
          <p:cNvSpPr>
            <a:spLocks noGrp="1"/>
          </p:cNvSpPr>
          <p:nvPr>
            <p:ph type="sldNum" sz="quarter" idx="5"/>
          </p:nvPr>
        </p:nvSpPr>
        <p:spPr bwMode="auto">
          <a:xfrm>
            <a:off x="4143375" y="9120188"/>
            <a:ext cx="3170238" cy="4810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fontAlgn="base">
              <a:spcBef>
                <a:spcPct val="0"/>
              </a:spcBef>
              <a:spcAft>
                <a:spcPct val="0"/>
              </a:spcAft>
              <a:defRPr>
                <a:solidFill>
                  <a:schemeClr val="tx1"/>
                </a:solidFill>
                <a:latin typeface="Verdana" panose="020B0604030504040204" pitchFamily="34" charset="0"/>
              </a:defRPr>
            </a:lvl6pPr>
            <a:lvl7pPr marL="2971800" indent="-228600" fontAlgn="base">
              <a:spcBef>
                <a:spcPct val="0"/>
              </a:spcBef>
              <a:spcAft>
                <a:spcPct val="0"/>
              </a:spcAft>
              <a:defRPr>
                <a:solidFill>
                  <a:schemeClr val="tx1"/>
                </a:solidFill>
                <a:latin typeface="Verdana" panose="020B0604030504040204" pitchFamily="34" charset="0"/>
              </a:defRPr>
            </a:lvl7pPr>
            <a:lvl8pPr marL="3429000" indent="-228600" fontAlgn="base">
              <a:spcBef>
                <a:spcPct val="0"/>
              </a:spcBef>
              <a:spcAft>
                <a:spcPct val="0"/>
              </a:spcAft>
              <a:defRPr>
                <a:solidFill>
                  <a:schemeClr val="tx1"/>
                </a:solidFill>
                <a:latin typeface="Verdana" panose="020B0604030504040204" pitchFamily="34" charset="0"/>
              </a:defRPr>
            </a:lvl8pPr>
            <a:lvl9pPr marL="3886200" indent="-228600" fontAlgn="base">
              <a:spcBef>
                <a:spcPct val="0"/>
              </a:spcBef>
              <a:spcAft>
                <a:spcPct val="0"/>
              </a:spcAft>
              <a:defRPr>
                <a:solidFill>
                  <a:schemeClr val="tx1"/>
                </a:solidFill>
                <a:latin typeface="Verdana" panose="020B0604030504040204" pitchFamily="34" charset="0"/>
              </a:defRPr>
            </a:lvl9pPr>
          </a:lstStyle>
          <a:p>
            <a:pPr fontAlgn="base">
              <a:spcBef>
                <a:spcPct val="0"/>
              </a:spcBef>
              <a:spcAft>
                <a:spcPct val="0"/>
              </a:spcAft>
            </a:pPr>
            <a:fld id="{C18F6897-AC07-4E19-AB60-E27796034A8B}" type="slidenum">
              <a:rPr lang="en-GB" altLang="cs-CZ">
                <a:solidFill>
                  <a:srgbClr val="000000"/>
                </a:solidFill>
                <a:latin typeface="Arial" panose="020B0604020202020204" pitchFamily="34" charset="0"/>
              </a:rPr>
              <a:pPr fontAlgn="base">
                <a:spcBef>
                  <a:spcPct val="0"/>
                </a:spcBef>
                <a:spcAft>
                  <a:spcPct val="0"/>
                </a:spcAft>
              </a:pPr>
              <a:t>29</a:t>
            </a:fld>
            <a:endParaRPr lang="en-GB" altLang="cs-CZ">
              <a:solidFill>
                <a:srgbClr val="000000"/>
              </a:solidFill>
              <a:latin typeface="Arial" panose="020B0604020202020204" pitchFamily="34" charset="0"/>
            </a:endParaRPr>
          </a:p>
        </p:txBody>
      </p:sp>
    </p:spTree>
    <p:extLst>
      <p:ext uri="{BB962C8B-B14F-4D97-AF65-F5344CB8AC3E}">
        <p14:creationId xmlns:p14="http://schemas.microsoft.com/office/powerpoint/2010/main" val="101348672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1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GB" altLang="cs-CZ"/>
          </a:p>
        </p:txBody>
      </p:sp>
      <p:sp>
        <p:nvSpPr>
          <p:cNvPr id="47108" name="Slide Number Placeholder 3"/>
          <p:cNvSpPr>
            <a:spLocks noGrp="1"/>
          </p:cNvSpPr>
          <p:nvPr>
            <p:ph type="sldNum" sz="quarter" idx="5"/>
          </p:nvPr>
        </p:nvSpPr>
        <p:spPr bwMode="auto">
          <a:xfrm>
            <a:off x="4143375" y="9120188"/>
            <a:ext cx="3170238" cy="4810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fontAlgn="base">
              <a:spcBef>
                <a:spcPct val="0"/>
              </a:spcBef>
              <a:spcAft>
                <a:spcPct val="0"/>
              </a:spcAft>
              <a:defRPr>
                <a:solidFill>
                  <a:schemeClr val="tx1"/>
                </a:solidFill>
                <a:latin typeface="Verdana" panose="020B0604030504040204" pitchFamily="34" charset="0"/>
              </a:defRPr>
            </a:lvl6pPr>
            <a:lvl7pPr marL="2971800" indent="-228600" fontAlgn="base">
              <a:spcBef>
                <a:spcPct val="0"/>
              </a:spcBef>
              <a:spcAft>
                <a:spcPct val="0"/>
              </a:spcAft>
              <a:defRPr>
                <a:solidFill>
                  <a:schemeClr val="tx1"/>
                </a:solidFill>
                <a:latin typeface="Verdana" panose="020B0604030504040204" pitchFamily="34" charset="0"/>
              </a:defRPr>
            </a:lvl7pPr>
            <a:lvl8pPr marL="3429000" indent="-228600" fontAlgn="base">
              <a:spcBef>
                <a:spcPct val="0"/>
              </a:spcBef>
              <a:spcAft>
                <a:spcPct val="0"/>
              </a:spcAft>
              <a:defRPr>
                <a:solidFill>
                  <a:schemeClr val="tx1"/>
                </a:solidFill>
                <a:latin typeface="Verdana" panose="020B0604030504040204" pitchFamily="34" charset="0"/>
              </a:defRPr>
            </a:lvl8pPr>
            <a:lvl9pPr marL="3886200" indent="-228600" fontAlgn="base">
              <a:spcBef>
                <a:spcPct val="0"/>
              </a:spcBef>
              <a:spcAft>
                <a:spcPct val="0"/>
              </a:spcAft>
              <a:defRPr>
                <a:solidFill>
                  <a:schemeClr val="tx1"/>
                </a:solidFill>
                <a:latin typeface="Verdana" panose="020B0604030504040204" pitchFamily="34" charset="0"/>
              </a:defRPr>
            </a:lvl9pPr>
          </a:lstStyle>
          <a:p>
            <a:pPr fontAlgn="base">
              <a:spcBef>
                <a:spcPct val="0"/>
              </a:spcBef>
              <a:spcAft>
                <a:spcPct val="0"/>
              </a:spcAft>
            </a:pPr>
            <a:fld id="{C18F6897-AC07-4E19-AB60-E27796034A8B}" type="slidenum">
              <a:rPr lang="en-GB" altLang="cs-CZ">
                <a:solidFill>
                  <a:srgbClr val="000000"/>
                </a:solidFill>
                <a:latin typeface="Arial" panose="020B0604020202020204" pitchFamily="34" charset="0"/>
              </a:rPr>
              <a:pPr fontAlgn="base">
                <a:spcBef>
                  <a:spcPct val="0"/>
                </a:spcBef>
                <a:spcAft>
                  <a:spcPct val="0"/>
                </a:spcAft>
              </a:pPr>
              <a:t>30</a:t>
            </a:fld>
            <a:endParaRPr lang="en-GB" altLang="cs-CZ">
              <a:solidFill>
                <a:srgbClr val="000000"/>
              </a:solidFill>
              <a:latin typeface="Arial" panose="020B0604020202020204" pitchFamily="34" charset="0"/>
            </a:endParaRPr>
          </a:p>
        </p:txBody>
      </p:sp>
    </p:spTree>
    <p:extLst>
      <p:ext uri="{BB962C8B-B14F-4D97-AF65-F5344CB8AC3E}">
        <p14:creationId xmlns:p14="http://schemas.microsoft.com/office/powerpoint/2010/main" val="28031426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1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GB" altLang="cs-CZ"/>
          </a:p>
        </p:txBody>
      </p:sp>
      <p:sp>
        <p:nvSpPr>
          <p:cNvPr id="47108" name="Slide Number Placeholder 3"/>
          <p:cNvSpPr>
            <a:spLocks noGrp="1"/>
          </p:cNvSpPr>
          <p:nvPr>
            <p:ph type="sldNum" sz="quarter" idx="5"/>
          </p:nvPr>
        </p:nvSpPr>
        <p:spPr bwMode="auto">
          <a:xfrm>
            <a:off x="4143375" y="9120188"/>
            <a:ext cx="3170238" cy="4810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fontAlgn="base">
              <a:spcBef>
                <a:spcPct val="0"/>
              </a:spcBef>
              <a:spcAft>
                <a:spcPct val="0"/>
              </a:spcAft>
              <a:defRPr>
                <a:solidFill>
                  <a:schemeClr val="tx1"/>
                </a:solidFill>
                <a:latin typeface="Verdana" panose="020B0604030504040204" pitchFamily="34" charset="0"/>
              </a:defRPr>
            </a:lvl6pPr>
            <a:lvl7pPr marL="2971800" indent="-228600" fontAlgn="base">
              <a:spcBef>
                <a:spcPct val="0"/>
              </a:spcBef>
              <a:spcAft>
                <a:spcPct val="0"/>
              </a:spcAft>
              <a:defRPr>
                <a:solidFill>
                  <a:schemeClr val="tx1"/>
                </a:solidFill>
                <a:latin typeface="Verdana" panose="020B0604030504040204" pitchFamily="34" charset="0"/>
              </a:defRPr>
            </a:lvl7pPr>
            <a:lvl8pPr marL="3429000" indent="-228600" fontAlgn="base">
              <a:spcBef>
                <a:spcPct val="0"/>
              </a:spcBef>
              <a:spcAft>
                <a:spcPct val="0"/>
              </a:spcAft>
              <a:defRPr>
                <a:solidFill>
                  <a:schemeClr val="tx1"/>
                </a:solidFill>
                <a:latin typeface="Verdana" panose="020B0604030504040204" pitchFamily="34" charset="0"/>
              </a:defRPr>
            </a:lvl8pPr>
            <a:lvl9pPr marL="3886200" indent="-228600" fontAlgn="base">
              <a:spcBef>
                <a:spcPct val="0"/>
              </a:spcBef>
              <a:spcAft>
                <a:spcPct val="0"/>
              </a:spcAft>
              <a:defRPr>
                <a:solidFill>
                  <a:schemeClr val="tx1"/>
                </a:solidFill>
                <a:latin typeface="Verdana" panose="020B0604030504040204" pitchFamily="34" charset="0"/>
              </a:defRPr>
            </a:lvl9pPr>
          </a:lstStyle>
          <a:p>
            <a:pPr fontAlgn="base">
              <a:spcBef>
                <a:spcPct val="0"/>
              </a:spcBef>
              <a:spcAft>
                <a:spcPct val="0"/>
              </a:spcAft>
            </a:pPr>
            <a:fld id="{C18F6897-AC07-4E19-AB60-E27796034A8B}" type="slidenum">
              <a:rPr lang="en-GB" altLang="cs-CZ">
                <a:solidFill>
                  <a:srgbClr val="000000"/>
                </a:solidFill>
                <a:latin typeface="Arial" panose="020B0604020202020204" pitchFamily="34" charset="0"/>
              </a:rPr>
              <a:pPr fontAlgn="base">
                <a:spcBef>
                  <a:spcPct val="0"/>
                </a:spcBef>
                <a:spcAft>
                  <a:spcPct val="0"/>
                </a:spcAft>
              </a:pPr>
              <a:t>4</a:t>
            </a:fld>
            <a:endParaRPr lang="en-GB" altLang="cs-CZ">
              <a:solidFill>
                <a:srgbClr val="000000"/>
              </a:solidFill>
              <a:latin typeface="Arial" panose="020B0604020202020204" pitchFamily="34" charset="0"/>
            </a:endParaRPr>
          </a:p>
        </p:txBody>
      </p:sp>
    </p:spTree>
    <p:extLst>
      <p:ext uri="{BB962C8B-B14F-4D97-AF65-F5344CB8AC3E}">
        <p14:creationId xmlns:p14="http://schemas.microsoft.com/office/powerpoint/2010/main" val="426209829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1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GB" altLang="cs-CZ"/>
          </a:p>
        </p:txBody>
      </p:sp>
      <p:sp>
        <p:nvSpPr>
          <p:cNvPr id="47108" name="Slide Number Placeholder 3"/>
          <p:cNvSpPr>
            <a:spLocks noGrp="1"/>
          </p:cNvSpPr>
          <p:nvPr>
            <p:ph type="sldNum" sz="quarter" idx="5"/>
          </p:nvPr>
        </p:nvSpPr>
        <p:spPr bwMode="auto">
          <a:xfrm>
            <a:off x="4143375" y="9120188"/>
            <a:ext cx="3170238" cy="4810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fontAlgn="base">
              <a:spcBef>
                <a:spcPct val="0"/>
              </a:spcBef>
              <a:spcAft>
                <a:spcPct val="0"/>
              </a:spcAft>
              <a:defRPr>
                <a:solidFill>
                  <a:schemeClr val="tx1"/>
                </a:solidFill>
                <a:latin typeface="Verdana" panose="020B0604030504040204" pitchFamily="34" charset="0"/>
              </a:defRPr>
            </a:lvl6pPr>
            <a:lvl7pPr marL="2971800" indent="-228600" fontAlgn="base">
              <a:spcBef>
                <a:spcPct val="0"/>
              </a:spcBef>
              <a:spcAft>
                <a:spcPct val="0"/>
              </a:spcAft>
              <a:defRPr>
                <a:solidFill>
                  <a:schemeClr val="tx1"/>
                </a:solidFill>
                <a:latin typeface="Verdana" panose="020B0604030504040204" pitchFamily="34" charset="0"/>
              </a:defRPr>
            </a:lvl7pPr>
            <a:lvl8pPr marL="3429000" indent="-228600" fontAlgn="base">
              <a:spcBef>
                <a:spcPct val="0"/>
              </a:spcBef>
              <a:spcAft>
                <a:spcPct val="0"/>
              </a:spcAft>
              <a:defRPr>
                <a:solidFill>
                  <a:schemeClr val="tx1"/>
                </a:solidFill>
                <a:latin typeface="Verdana" panose="020B0604030504040204" pitchFamily="34" charset="0"/>
              </a:defRPr>
            </a:lvl8pPr>
            <a:lvl9pPr marL="3886200" indent="-228600" fontAlgn="base">
              <a:spcBef>
                <a:spcPct val="0"/>
              </a:spcBef>
              <a:spcAft>
                <a:spcPct val="0"/>
              </a:spcAft>
              <a:defRPr>
                <a:solidFill>
                  <a:schemeClr val="tx1"/>
                </a:solidFill>
                <a:latin typeface="Verdana" panose="020B0604030504040204" pitchFamily="34" charset="0"/>
              </a:defRPr>
            </a:lvl9pPr>
          </a:lstStyle>
          <a:p>
            <a:pPr fontAlgn="base">
              <a:spcBef>
                <a:spcPct val="0"/>
              </a:spcBef>
              <a:spcAft>
                <a:spcPct val="0"/>
              </a:spcAft>
            </a:pPr>
            <a:fld id="{C18F6897-AC07-4E19-AB60-E27796034A8B}" type="slidenum">
              <a:rPr lang="en-GB" altLang="cs-CZ">
                <a:solidFill>
                  <a:srgbClr val="000000"/>
                </a:solidFill>
                <a:latin typeface="Arial" panose="020B0604020202020204" pitchFamily="34" charset="0"/>
              </a:rPr>
              <a:pPr fontAlgn="base">
                <a:spcBef>
                  <a:spcPct val="0"/>
                </a:spcBef>
                <a:spcAft>
                  <a:spcPct val="0"/>
                </a:spcAft>
              </a:pPr>
              <a:t>31</a:t>
            </a:fld>
            <a:endParaRPr lang="en-GB" altLang="cs-CZ">
              <a:solidFill>
                <a:srgbClr val="000000"/>
              </a:solidFill>
              <a:latin typeface="Arial" panose="020B0604020202020204" pitchFamily="34" charset="0"/>
            </a:endParaRPr>
          </a:p>
        </p:txBody>
      </p:sp>
    </p:spTree>
    <p:extLst>
      <p:ext uri="{BB962C8B-B14F-4D97-AF65-F5344CB8AC3E}">
        <p14:creationId xmlns:p14="http://schemas.microsoft.com/office/powerpoint/2010/main" val="421365856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1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GB" altLang="cs-CZ"/>
          </a:p>
        </p:txBody>
      </p:sp>
      <p:sp>
        <p:nvSpPr>
          <p:cNvPr id="47108" name="Slide Number Placeholder 3"/>
          <p:cNvSpPr>
            <a:spLocks noGrp="1"/>
          </p:cNvSpPr>
          <p:nvPr>
            <p:ph type="sldNum" sz="quarter" idx="5"/>
          </p:nvPr>
        </p:nvSpPr>
        <p:spPr bwMode="auto">
          <a:xfrm>
            <a:off x="4143375" y="9120188"/>
            <a:ext cx="3170238" cy="4810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fontAlgn="base">
              <a:spcBef>
                <a:spcPct val="0"/>
              </a:spcBef>
              <a:spcAft>
                <a:spcPct val="0"/>
              </a:spcAft>
              <a:defRPr>
                <a:solidFill>
                  <a:schemeClr val="tx1"/>
                </a:solidFill>
                <a:latin typeface="Verdana" panose="020B0604030504040204" pitchFamily="34" charset="0"/>
              </a:defRPr>
            </a:lvl6pPr>
            <a:lvl7pPr marL="2971800" indent="-228600" fontAlgn="base">
              <a:spcBef>
                <a:spcPct val="0"/>
              </a:spcBef>
              <a:spcAft>
                <a:spcPct val="0"/>
              </a:spcAft>
              <a:defRPr>
                <a:solidFill>
                  <a:schemeClr val="tx1"/>
                </a:solidFill>
                <a:latin typeface="Verdana" panose="020B0604030504040204" pitchFamily="34" charset="0"/>
              </a:defRPr>
            </a:lvl7pPr>
            <a:lvl8pPr marL="3429000" indent="-228600" fontAlgn="base">
              <a:spcBef>
                <a:spcPct val="0"/>
              </a:spcBef>
              <a:spcAft>
                <a:spcPct val="0"/>
              </a:spcAft>
              <a:defRPr>
                <a:solidFill>
                  <a:schemeClr val="tx1"/>
                </a:solidFill>
                <a:latin typeface="Verdana" panose="020B0604030504040204" pitchFamily="34" charset="0"/>
              </a:defRPr>
            </a:lvl8pPr>
            <a:lvl9pPr marL="3886200" indent="-228600" fontAlgn="base">
              <a:spcBef>
                <a:spcPct val="0"/>
              </a:spcBef>
              <a:spcAft>
                <a:spcPct val="0"/>
              </a:spcAft>
              <a:defRPr>
                <a:solidFill>
                  <a:schemeClr val="tx1"/>
                </a:solidFill>
                <a:latin typeface="Verdana" panose="020B0604030504040204" pitchFamily="34" charset="0"/>
              </a:defRPr>
            </a:lvl9pPr>
          </a:lstStyle>
          <a:p>
            <a:pPr fontAlgn="base">
              <a:spcBef>
                <a:spcPct val="0"/>
              </a:spcBef>
              <a:spcAft>
                <a:spcPct val="0"/>
              </a:spcAft>
            </a:pPr>
            <a:fld id="{C18F6897-AC07-4E19-AB60-E27796034A8B}" type="slidenum">
              <a:rPr lang="en-GB" altLang="cs-CZ">
                <a:solidFill>
                  <a:srgbClr val="000000"/>
                </a:solidFill>
                <a:latin typeface="Arial" panose="020B0604020202020204" pitchFamily="34" charset="0"/>
              </a:rPr>
              <a:pPr fontAlgn="base">
                <a:spcBef>
                  <a:spcPct val="0"/>
                </a:spcBef>
                <a:spcAft>
                  <a:spcPct val="0"/>
                </a:spcAft>
              </a:pPr>
              <a:t>32</a:t>
            </a:fld>
            <a:endParaRPr lang="en-GB" altLang="cs-CZ">
              <a:solidFill>
                <a:srgbClr val="000000"/>
              </a:solidFill>
              <a:latin typeface="Arial" panose="020B0604020202020204" pitchFamily="34" charset="0"/>
            </a:endParaRPr>
          </a:p>
        </p:txBody>
      </p:sp>
    </p:spTree>
    <p:extLst>
      <p:ext uri="{BB962C8B-B14F-4D97-AF65-F5344CB8AC3E}">
        <p14:creationId xmlns:p14="http://schemas.microsoft.com/office/powerpoint/2010/main" val="1359157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1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GB" altLang="cs-CZ"/>
          </a:p>
        </p:txBody>
      </p:sp>
      <p:sp>
        <p:nvSpPr>
          <p:cNvPr id="47108" name="Slide Number Placeholder 3"/>
          <p:cNvSpPr>
            <a:spLocks noGrp="1"/>
          </p:cNvSpPr>
          <p:nvPr>
            <p:ph type="sldNum" sz="quarter" idx="5"/>
          </p:nvPr>
        </p:nvSpPr>
        <p:spPr bwMode="auto">
          <a:xfrm>
            <a:off x="4143375" y="9120188"/>
            <a:ext cx="3170238" cy="4810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fontAlgn="base">
              <a:spcBef>
                <a:spcPct val="0"/>
              </a:spcBef>
              <a:spcAft>
                <a:spcPct val="0"/>
              </a:spcAft>
              <a:defRPr>
                <a:solidFill>
                  <a:schemeClr val="tx1"/>
                </a:solidFill>
                <a:latin typeface="Verdana" panose="020B0604030504040204" pitchFamily="34" charset="0"/>
              </a:defRPr>
            </a:lvl6pPr>
            <a:lvl7pPr marL="2971800" indent="-228600" fontAlgn="base">
              <a:spcBef>
                <a:spcPct val="0"/>
              </a:spcBef>
              <a:spcAft>
                <a:spcPct val="0"/>
              </a:spcAft>
              <a:defRPr>
                <a:solidFill>
                  <a:schemeClr val="tx1"/>
                </a:solidFill>
                <a:latin typeface="Verdana" panose="020B0604030504040204" pitchFamily="34" charset="0"/>
              </a:defRPr>
            </a:lvl7pPr>
            <a:lvl8pPr marL="3429000" indent="-228600" fontAlgn="base">
              <a:spcBef>
                <a:spcPct val="0"/>
              </a:spcBef>
              <a:spcAft>
                <a:spcPct val="0"/>
              </a:spcAft>
              <a:defRPr>
                <a:solidFill>
                  <a:schemeClr val="tx1"/>
                </a:solidFill>
                <a:latin typeface="Verdana" panose="020B0604030504040204" pitchFamily="34" charset="0"/>
              </a:defRPr>
            </a:lvl8pPr>
            <a:lvl9pPr marL="3886200" indent="-228600" fontAlgn="base">
              <a:spcBef>
                <a:spcPct val="0"/>
              </a:spcBef>
              <a:spcAft>
                <a:spcPct val="0"/>
              </a:spcAft>
              <a:defRPr>
                <a:solidFill>
                  <a:schemeClr val="tx1"/>
                </a:solidFill>
                <a:latin typeface="Verdana" panose="020B0604030504040204" pitchFamily="34" charset="0"/>
              </a:defRPr>
            </a:lvl9pPr>
          </a:lstStyle>
          <a:p>
            <a:pPr fontAlgn="base">
              <a:spcBef>
                <a:spcPct val="0"/>
              </a:spcBef>
              <a:spcAft>
                <a:spcPct val="0"/>
              </a:spcAft>
            </a:pPr>
            <a:fld id="{C18F6897-AC07-4E19-AB60-E27796034A8B}" type="slidenum">
              <a:rPr lang="en-GB" altLang="cs-CZ">
                <a:solidFill>
                  <a:srgbClr val="000000"/>
                </a:solidFill>
                <a:latin typeface="Arial" panose="020B0604020202020204" pitchFamily="34" charset="0"/>
              </a:rPr>
              <a:pPr fontAlgn="base">
                <a:spcBef>
                  <a:spcPct val="0"/>
                </a:spcBef>
                <a:spcAft>
                  <a:spcPct val="0"/>
                </a:spcAft>
              </a:pPr>
              <a:t>33</a:t>
            </a:fld>
            <a:endParaRPr lang="en-GB" altLang="cs-CZ">
              <a:solidFill>
                <a:srgbClr val="000000"/>
              </a:solidFill>
              <a:latin typeface="Arial" panose="020B0604020202020204" pitchFamily="34" charset="0"/>
            </a:endParaRPr>
          </a:p>
        </p:txBody>
      </p:sp>
    </p:spTree>
    <p:extLst>
      <p:ext uri="{BB962C8B-B14F-4D97-AF65-F5344CB8AC3E}">
        <p14:creationId xmlns:p14="http://schemas.microsoft.com/office/powerpoint/2010/main" val="196854720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1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GB" altLang="cs-CZ"/>
          </a:p>
        </p:txBody>
      </p:sp>
      <p:sp>
        <p:nvSpPr>
          <p:cNvPr id="47108" name="Slide Number Placeholder 3"/>
          <p:cNvSpPr>
            <a:spLocks noGrp="1"/>
          </p:cNvSpPr>
          <p:nvPr>
            <p:ph type="sldNum" sz="quarter" idx="5"/>
          </p:nvPr>
        </p:nvSpPr>
        <p:spPr bwMode="auto">
          <a:xfrm>
            <a:off x="4143375" y="9120188"/>
            <a:ext cx="3170238" cy="4810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fontAlgn="base">
              <a:spcBef>
                <a:spcPct val="0"/>
              </a:spcBef>
              <a:spcAft>
                <a:spcPct val="0"/>
              </a:spcAft>
              <a:defRPr>
                <a:solidFill>
                  <a:schemeClr val="tx1"/>
                </a:solidFill>
                <a:latin typeface="Verdana" panose="020B0604030504040204" pitchFamily="34" charset="0"/>
              </a:defRPr>
            </a:lvl6pPr>
            <a:lvl7pPr marL="2971800" indent="-228600" fontAlgn="base">
              <a:spcBef>
                <a:spcPct val="0"/>
              </a:spcBef>
              <a:spcAft>
                <a:spcPct val="0"/>
              </a:spcAft>
              <a:defRPr>
                <a:solidFill>
                  <a:schemeClr val="tx1"/>
                </a:solidFill>
                <a:latin typeface="Verdana" panose="020B0604030504040204" pitchFamily="34" charset="0"/>
              </a:defRPr>
            </a:lvl7pPr>
            <a:lvl8pPr marL="3429000" indent="-228600" fontAlgn="base">
              <a:spcBef>
                <a:spcPct val="0"/>
              </a:spcBef>
              <a:spcAft>
                <a:spcPct val="0"/>
              </a:spcAft>
              <a:defRPr>
                <a:solidFill>
                  <a:schemeClr val="tx1"/>
                </a:solidFill>
                <a:latin typeface="Verdana" panose="020B0604030504040204" pitchFamily="34" charset="0"/>
              </a:defRPr>
            </a:lvl8pPr>
            <a:lvl9pPr marL="3886200" indent="-228600" fontAlgn="base">
              <a:spcBef>
                <a:spcPct val="0"/>
              </a:spcBef>
              <a:spcAft>
                <a:spcPct val="0"/>
              </a:spcAft>
              <a:defRPr>
                <a:solidFill>
                  <a:schemeClr val="tx1"/>
                </a:solidFill>
                <a:latin typeface="Verdana" panose="020B0604030504040204" pitchFamily="34" charset="0"/>
              </a:defRPr>
            </a:lvl9pPr>
          </a:lstStyle>
          <a:p>
            <a:pPr fontAlgn="base">
              <a:spcBef>
                <a:spcPct val="0"/>
              </a:spcBef>
              <a:spcAft>
                <a:spcPct val="0"/>
              </a:spcAft>
            </a:pPr>
            <a:fld id="{C18F6897-AC07-4E19-AB60-E27796034A8B}" type="slidenum">
              <a:rPr lang="en-GB" altLang="cs-CZ">
                <a:solidFill>
                  <a:srgbClr val="000000"/>
                </a:solidFill>
                <a:latin typeface="Arial" panose="020B0604020202020204" pitchFamily="34" charset="0"/>
              </a:rPr>
              <a:pPr fontAlgn="base">
                <a:spcBef>
                  <a:spcPct val="0"/>
                </a:spcBef>
                <a:spcAft>
                  <a:spcPct val="0"/>
                </a:spcAft>
              </a:pPr>
              <a:t>34</a:t>
            </a:fld>
            <a:endParaRPr lang="en-GB" altLang="cs-CZ">
              <a:solidFill>
                <a:srgbClr val="000000"/>
              </a:solidFill>
              <a:latin typeface="Arial" panose="020B0604020202020204" pitchFamily="34" charset="0"/>
            </a:endParaRPr>
          </a:p>
        </p:txBody>
      </p:sp>
    </p:spTree>
    <p:extLst>
      <p:ext uri="{BB962C8B-B14F-4D97-AF65-F5344CB8AC3E}">
        <p14:creationId xmlns:p14="http://schemas.microsoft.com/office/powerpoint/2010/main" val="161575780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1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GB" altLang="cs-CZ"/>
          </a:p>
        </p:txBody>
      </p:sp>
      <p:sp>
        <p:nvSpPr>
          <p:cNvPr id="47108" name="Slide Number Placeholder 3"/>
          <p:cNvSpPr>
            <a:spLocks noGrp="1"/>
          </p:cNvSpPr>
          <p:nvPr>
            <p:ph type="sldNum" sz="quarter" idx="5"/>
          </p:nvPr>
        </p:nvSpPr>
        <p:spPr bwMode="auto">
          <a:xfrm>
            <a:off x="4143375" y="9120188"/>
            <a:ext cx="3170238" cy="4810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fontAlgn="base">
              <a:spcBef>
                <a:spcPct val="0"/>
              </a:spcBef>
              <a:spcAft>
                <a:spcPct val="0"/>
              </a:spcAft>
              <a:defRPr>
                <a:solidFill>
                  <a:schemeClr val="tx1"/>
                </a:solidFill>
                <a:latin typeface="Verdana" panose="020B0604030504040204" pitchFamily="34" charset="0"/>
              </a:defRPr>
            </a:lvl6pPr>
            <a:lvl7pPr marL="2971800" indent="-228600" fontAlgn="base">
              <a:spcBef>
                <a:spcPct val="0"/>
              </a:spcBef>
              <a:spcAft>
                <a:spcPct val="0"/>
              </a:spcAft>
              <a:defRPr>
                <a:solidFill>
                  <a:schemeClr val="tx1"/>
                </a:solidFill>
                <a:latin typeface="Verdana" panose="020B0604030504040204" pitchFamily="34" charset="0"/>
              </a:defRPr>
            </a:lvl7pPr>
            <a:lvl8pPr marL="3429000" indent="-228600" fontAlgn="base">
              <a:spcBef>
                <a:spcPct val="0"/>
              </a:spcBef>
              <a:spcAft>
                <a:spcPct val="0"/>
              </a:spcAft>
              <a:defRPr>
                <a:solidFill>
                  <a:schemeClr val="tx1"/>
                </a:solidFill>
                <a:latin typeface="Verdana" panose="020B0604030504040204" pitchFamily="34" charset="0"/>
              </a:defRPr>
            </a:lvl8pPr>
            <a:lvl9pPr marL="3886200" indent="-228600" fontAlgn="base">
              <a:spcBef>
                <a:spcPct val="0"/>
              </a:spcBef>
              <a:spcAft>
                <a:spcPct val="0"/>
              </a:spcAft>
              <a:defRPr>
                <a:solidFill>
                  <a:schemeClr val="tx1"/>
                </a:solidFill>
                <a:latin typeface="Verdana" panose="020B0604030504040204" pitchFamily="34" charset="0"/>
              </a:defRPr>
            </a:lvl9pPr>
          </a:lstStyle>
          <a:p>
            <a:pPr fontAlgn="base">
              <a:spcBef>
                <a:spcPct val="0"/>
              </a:spcBef>
              <a:spcAft>
                <a:spcPct val="0"/>
              </a:spcAft>
            </a:pPr>
            <a:fld id="{C18F6897-AC07-4E19-AB60-E27796034A8B}" type="slidenum">
              <a:rPr lang="en-GB" altLang="cs-CZ">
                <a:solidFill>
                  <a:srgbClr val="000000"/>
                </a:solidFill>
                <a:latin typeface="Arial" panose="020B0604020202020204" pitchFamily="34" charset="0"/>
              </a:rPr>
              <a:pPr fontAlgn="base">
                <a:spcBef>
                  <a:spcPct val="0"/>
                </a:spcBef>
                <a:spcAft>
                  <a:spcPct val="0"/>
                </a:spcAft>
              </a:pPr>
              <a:t>35</a:t>
            </a:fld>
            <a:endParaRPr lang="en-GB" altLang="cs-CZ">
              <a:solidFill>
                <a:srgbClr val="000000"/>
              </a:solidFill>
              <a:latin typeface="Arial" panose="020B0604020202020204" pitchFamily="34" charset="0"/>
            </a:endParaRPr>
          </a:p>
        </p:txBody>
      </p:sp>
    </p:spTree>
    <p:extLst>
      <p:ext uri="{BB962C8B-B14F-4D97-AF65-F5344CB8AC3E}">
        <p14:creationId xmlns:p14="http://schemas.microsoft.com/office/powerpoint/2010/main" val="61634870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1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GB" altLang="cs-CZ"/>
          </a:p>
        </p:txBody>
      </p:sp>
      <p:sp>
        <p:nvSpPr>
          <p:cNvPr id="47108" name="Slide Number Placeholder 3"/>
          <p:cNvSpPr>
            <a:spLocks noGrp="1"/>
          </p:cNvSpPr>
          <p:nvPr>
            <p:ph type="sldNum" sz="quarter" idx="5"/>
          </p:nvPr>
        </p:nvSpPr>
        <p:spPr bwMode="auto">
          <a:xfrm>
            <a:off x="4143375" y="9120188"/>
            <a:ext cx="3170238" cy="4810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fontAlgn="base">
              <a:spcBef>
                <a:spcPct val="0"/>
              </a:spcBef>
              <a:spcAft>
                <a:spcPct val="0"/>
              </a:spcAft>
              <a:defRPr>
                <a:solidFill>
                  <a:schemeClr val="tx1"/>
                </a:solidFill>
                <a:latin typeface="Verdana" panose="020B0604030504040204" pitchFamily="34" charset="0"/>
              </a:defRPr>
            </a:lvl6pPr>
            <a:lvl7pPr marL="2971800" indent="-228600" fontAlgn="base">
              <a:spcBef>
                <a:spcPct val="0"/>
              </a:spcBef>
              <a:spcAft>
                <a:spcPct val="0"/>
              </a:spcAft>
              <a:defRPr>
                <a:solidFill>
                  <a:schemeClr val="tx1"/>
                </a:solidFill>
                <a:latin typeface="Verdana" panose="020B0604030504040204" pitchFamily="34" charset="0"/>
              </a:defRPr>
            </a:lvl7pPr>
            <a:lvl8pPr marL="3429000" indent="-228600" fontAlgn="base">
              <a:spcBef>
                <a:spcPct val="0"/>
              </a:spcBef>
              <a:spcAft>
                <a:spcPct val="0"/>
              </a:spcAft>
              <a:defRPr>
                <a:solidFill>
                  <a:schemeClr val="tx1"/>
                </a:solidFill>
                <a:latin typeface="Verdana" panose="020B0604030504040204" pitchFamily="34" charset="0"/>
              </a:defRPr>
            </a:lvl8pPr>
            <a:lvl9pPr marL="3886200" indent="-228600" fontAlgn="base">
              <a:spcBef>
                <a:spcPct val="0"/>
              </a:spcBef>
              <a:spcAft>
                <a:spcPct val="0"/>
              </a:spcAft>
              <a:defRPr>
                <a:solidFill>
                  <a:schemeClr val="tx1"/>
                </a:solidFill>
                <a:latin typeface="Verdana" panose="020B0604030504040204" pitchFamily="34" charset="0"/>
              </a:defRPr>
            </a:lvl9pPr>
          </a:lstStyle>
          <a:p>
            <a:pPr fontAlgn="base">
              <a:spcBef>
                <a:spcPct val="0"/>
              </a:spcBef>
              <a:spcAft>
                <a:spcPct val="0"/>
              </a:spcAft>
            </a:pPr>
            <a:fld id="{C18F6897-AC07-4E19-AB60-E27796034A8B}" type="slidenum">
              <a:rPr lang="en-GB" altLang="cs-CZ">
                <a:solidFill>
                  <a:srgbClr val="000000"/>
                </a:solidFill>
                <a:latin typeface="Arial" panose="020B0604020202020204" pitchFamily="34" charset="0"/>
              </a:rPr>
              <a:pPr fontAlgn="base">
                <a:spcBef>
                  <a:spcPct val="0"/>
                </a:spcBef>
                <a:spcAft>
                  <a:spcPct val="0"/>
                </a:spcAft>
              </a:pPr>
              <a:t>36</a:t>
            </a:fld>
            <a:endParaRPr lang="en-GB" altLang="cs-CZ">
              <a:solidFill>
                <a:srgbClr val="000000"/>
              </a:solidFill>
              <a:latin typeface="Arial" panose="020B0604020202020204" pitchFamily="34" charset="0"/>
            </a:endParaRPr>
          </a:p>
        </p:txBody>
      </p:sp>
    </p:spTree>
    <p:extLst>
      <p:ext uri="{BB962C8B-B14F-4D97-AF65-F5344CB8AC3E}">
        <p14:creationId xmlns:p14="http://schemas.microsoft.com/office/powerpoint/2010/main" val="34230174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1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GB" altLang="cs-CZ"/>
          </a:p>
        </p:txBody>
      </p:sp>
      <p:sp>
        <p:nvSpPr>
          <p:cNvPr id="47108" name="Slide Number Placeholder 3"/>
          <p:cNvSpPr>
            <a:spLocks noGrp="1"/>
          </p:cNvSpPr>
          <p:nvPr>
            <p:ph type="sldNum" sz="quarter" idx="5"/>
          </p:nvPr>
        </p:nvSpPr>
        <p:spPr bwMode="auto">
          <a:xfrm>
            <a:off x="4143375" y="9120188"/>
            <a:ext cx="3170238" cy="4810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fontAlgn="base">
              <a:spcBef>
                <a:spcPct val="0"/>
              </a:spcBef>
              <a:spcAft>
                <a:spcPct val="0"/>
              </a:spcAft>
              <a:defRPr>
                <a:solidFill>
                  <a:schemeClr val="tx1"/>
                </a:solidFill>
                <a:latin typeface="Verdana" panose="020B0604030504040204" pitchFamily="34" charset="0"/>
              </a:defRPr>
            </a:lvl6pPr>
            <a:lvl7pPr marL="2971800" indent="-228600" fontAlgn="base">
              <a:spcBef>
                <a:spcPct val="0"/>
              </a:spcBef>
              <a:spcAft>
                <a:spcPct val="0"/>
              </a:spcAft>
              <a:defRPr>
                <a:solidFill>
                  <a:schemeClr val="tx1"/>
                </a:solidFill>
                <a:latin typeface="Verdana" panose="020B0604030504040204" pitchFamily="34" charset="0"/>
              </a:defRPr>
            </a:lvl7pPr>
            <a:lvl8pPr marL="3429000" indent="-228600" fontAlgn="base">
              <a:spcBef>
                <a:spcPct val="0"/>
              </a:spcBef>
              <a:spcAft>
                <a:spcPct val="0"/>
              </a:spcAft>
              <a:defRPr>
                <a:solidFill>
                  <a:schemeClr val="tx1"/>
                </a:solidFill>
                <a:latin typeface="Verdana" panose="020B0604030504040204" pitchFamily="34" charset="0"/>
              </a:defRPr>
            </a:lvl8pPr>
            <a:lvl9pPr marL="3886200" indent="-228600" fontAlgn="base">
              <a:spcBef>
                <a:spcPct val="0"/>
              </a:spcBef>
              <a:spcAft>
                <a:spcPct val="0"/>
              </a:spcAft>
              <a:defRPr>
                <a:solidFill>
                  <a:schemeClr val="tx1"/>
                </a:solidFill>
                <a:latin typeface="Verdana" panose="020B0604030504040204" pitchFamily="34" charset="0"/>
              </a:defRPr>
            </a:lvl9pPr>
          </a:lstStyle>
          <a:p>
            <a:pPr fontAlgn="base">
              <a:spcBef>
                <a:spcPct val="0"/>
              </a:spcBef>
              <a:spcAft>
                <a:spcPct val="0"/>
              </a:spcAft>
            </a:pPr>
            <a:fld id="{C18F6897-AC07-4E19-AB60-E27796034A8B}" type="slidenum">
              <a:rPr lang="en-GB" altLang="cs-CZ">
                <a:solidFill>
                  <a:srgbClr val="000000"/>
                </a:solidFill>
                <a:latin typeface="Arial" panose="020B0604020202020204" pitchFamily="34" charset="0"/>
              </a:rPr>
              <a:pPr fontAlgn="base">
                <a:spcBef>
                  <a:spcPct val="0"/>
                </a:spcBef>
                <a:spcAft>
                  <a:spcPct val="0"/>
                </a:spcAft>
              </a:pPr>
              <a:t>37</a:t>
            </a:fld>
            <a:endParaRPr lang="en-GB" altLang="cs-CZ">
              <a:solidFill>
                <a:srgbClr val="000000"/>
              </a:solidFill>
              <a:latin typeface="Arial" panose="020B0604020202020204" pitchFamily="34" charset="0"/>
            </a:endParaRPr>
          </a:p>
        </p:txBody>
      </p:sp>
    </p:spTree>
    <p:extLst>
      <p:ext uri="{BB962C8B-B14F-4D97-AF65-F5344CB8AC3E}">
        <p14:creationId xmlns:p14="http://schemas.microsoft.com/office/powerpoint/2010/main" val="8579019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1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GB" altLang="cs-CZ"/>
          </a:p>
        </p:txBody>
      </p:sp>
      <p:sp>
        <p:nvSpPr>
          <p:cNvPr id="47108" name="Slide Number Placeholder 3"/>
          <p:cNvSpPr>
            <a:spLocks noGrp="1"/>
          </p:cNvSpPr>
          <p:nvPr>
            <p:ph type="sldNum" sz="quarter" idx="5"/>
          </p:nvPr>
        </p:nvSpPr>
        <p:spPr bwMode="auto">
          <a:xfrm>
            <a:off x="4143375" y="9120188"/>
            <a:ext cx="3170238" cy="4810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fontAlgn="base">
              <a:spcBef>
                <a:spcPct val="0"/>
              </a:spcBef>
              <a:spcAft>
                <a:spcPct val="0"/>
              </a:spcAft>
              <a:defRPr>
                <a:solidFill>
                  <a:schemeClr val="tx1"/>
                </a:solidFill>
                <a:latin typeface="Verdana" panose="020B0604030504040204" pitchFamily="34" charset="0"/>
              </a:defRPr>
            </a:lvl6pPr>
            <a:lvl7pPr marL="2971800" indent="-228600" fontAlgn="base">
              <a:spcBef>
                <a:spcPct val="0"/>
              </a:spcBef>
              <a:spcAft>
                <a:spcPct val="0"/>
              </a:spcAft>
              <a:defRPr>
                <a:solidFill>
                  <a:schemeClr val="tx1"/>
                </a:solidFill>
                <a:latin typeface="Verdana" panose="020B0604030504040204" pitchFamily="34" charset="0"/>
              </a:defRPr>
            </a:lvl7pPr>
            <a:lvl8pPr marL="3429000" indent="-228600" fontAlgn="base">
              <a:spcBef>
                <a:spcPct val="0"/>
              </a:spcBef>
              <a:spcAft>
                <a:spcPct val="0"/>
              </a:spcAft>
              <a:defRPr>
                <a:solidFill>
                  <a:schemeClr val="tx1"/>
                </a:solidFill>
                <a:latin typeface="Verdana" panose="020B0604030504040204" pitchFamily="34" charset="0"/>
              </a:defRPr>
            </a:lvl8pPr>
            <a:lvl9pPr marL="3886200" indent="-228600" fontAlgn="base">
              <a:spcBef>
                <a:spcPct val="0"/>
              </a:spcBef>
              <a:spcAft>
                <a:spcPct val="0"/>
              </a:spcAft>
              <a:defRPr>
                <a:solidFill>
                  <a:schemeClr val="tx1"/>
                </a:solidFill>
                <a:latin typeface="Verdana" panose="020B0604030504040204" pitchFamily="34" charset="0"/>
              </a:defRPr>
            </a:lvl9pPr>
          </a:lstStyle>
          <a:p>
            <a:pPr fontAlgn="base">
              <a:spcBef>
                <a:spcPct val="0"/>
              </a:spcBef>
              <a:spcAft>
                <a:spcPct val="0"/>
              </a:spcAft>
            </a:pPr>
            <a:fld id="{C18F6897-AC07-4E19-AB60-E27796034A8B}" type="slidenum">
              <a:rPr lang="en-GB" altLang="cs-CZ">
                <a:solidFill>
                  <a:srgbClr val="000000"/>
                </a:solidFill>
                <a:latin typeface="Arial" panose="020B0604020202020204" pitchFamily="34" charset="0"/>
              </a:rPr>
              <a:pPr fontAlgn="base">
                <a:spcBef>
                  <a:spcPct val="0"/>
                </a:spcBef>
                <a:spcAft>
                  <a:spcPct val="0"/>
                </a:spcAft>
              </a:pPr>
              <a:t>38</a:t>
            </a:fld>
            <a:endParaRPr lang="en-GB" altLang="cs-CZ">
              <a:solidFill>
                <a:srgbClr val="000000"/>
              </a:solidFill>
              <a:latin typeface="Arial" panose="020B0604020202020204" pitchFamily="34" charset="0"/>
            </a:endParaRPr>
          </a:p>
        </p:txBody>
      </p:sp>
    </p:spTree>
    <p:extLst>
      <p:ext uri="{BB962C8B-B14F-4D97-AF65-F5344CB8AC3E}">
        <p14:creationId xmlns:p14="http://schemas.microsoft.com/office/powerpoint/2010/main" val="136162394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1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GB" altLang="cs-CZ"/>
          </a:p>
        </p:txBody>
      </p:sp>
      <p:sp>
        <p:nvSpPr>
          <p:cNvPr id="47108" name="Slide Number Placeholder 3"/>
          <p:cNvSpPr>
            <a:spLocks noGrp="1"/>
          </p:cNvSpPr>
          <p:nvPr>
            <p:ph type="sldNum" sz="quarter" idx="5"/>
          </p:nvPr>
        </p:nvSpPr>
        <p:spPr bwMode="auto">
          <a:xfrm>
            <a:off x="4143375" y="9120188"/>
            <a:ext cx="3170238" cy="4810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fontAlgn="base">
              <a:spcBef>
                <a:spcPct val="0"/>
              </a:spcBef>
              <a:spcAft>
                <a:spcPct val="0"/>
              </a:spcAft>
              <a:defRPr>
                <a:solidFill>
                  <a:schemeClr val="tx1"/>
                </a:solidFill>
                <a:latin typeface="Verdana" panose="020B0604030504040204" pitchFamily="34" charset="0"/>
              </a:defRPr>
            </a:lvl6pPr>
            <a:lvl7pPr marL="2971800" indent="-228600" fontAlgn="base">
              <a:spcBef>
                <a:spcPct val="0"/>
              </a:spcBef>
              <a:spcAft>
                <a:spcPct val="0"/>
              </a:spcAft>
              <a:defRPr>
                <a:solidFill>
                  <a:schemeClr val="tx1"/>
                </a:solidFill>
                <a:latin typeface="Verdana" panose="020B0604030504040204" pitchFamily="34" charset="0"/>
              </a:defRPr>
            </a:lvl7pPr>
            <a:lvl8pPr marL="3429000" indent="-228600" fontAlgn="base">
              <a:spcBef>
                <a:spcPct val="0"/>
              </a:spcBef>
              <a:spcAft>
                <a:spcPct val="0"/>
              </a:spcAft>
              <a:defRPr>
                <a:solidFill>
                  <a:schemeClr val="tx1"/>
                </a:solidFill>
                <a:latin typeface="Verdana" panose="020B0604030504040204" pitchFamily="34" charset="0"/>
              </a:defRPr>
            </a:lvl8pPr>
            <a:lvl9pPr marL="3886200" indent="-228600" fontAlgn="base">
              <a:spcBef>
                <a:spcPct val="0"/>
              </a:spcBef>
              <a:spcAft>
                <a:spcPct val="0"/>
              </a:spcAft>
              <a:defRPr>
                <a:solidFill>
                  <a:schemeClr val="tx1"/>
                </a:solidFill>
                <a:latin typeface="Verdana" panose="020B0604030504040204" pitchFamily="34" charset="0"/>
              </a:defRPr>
            </a:lvl9pPr>
          </a:lstStyle>
          <a:p>
            <a:pPr fontAlgn="base">
              <a:spcBef>
                <a:spcPct val="0"/>
              </a:spcBef>
              <a:spcAft>
                <a:spcPct val="0"/>
              </a:spcAft>
            </a:pPr>
            <a:fld id="{C18F6897-AC07-4E19-AB60-E27796034A8B}" type="slidenum">
              <a:rPr lang="en-GB" altLang="cs-CZ">
                <a:solidFill>
                  <a:srgbClr val="000000"/>
                </a:solidFill>
                <a:latin typeface="Arial" panose="020B0604020202020204" pitchFamily="34" charset="0"/>
              </a:rPr>
              <a:pPr fontAlgn="base">
                <a:spcBef>
                  <a:spcPct val="0"/>
                </a:spcBef>
                <a:spcAft>
                  <a:spcPct val="0"/>
                </a:spcAft>
              </a:pPr>
              <a:t>39</a:t>
            </a:fld>
            <a:endParaRPr lang="en-GB" altLang="cs-CZ">
              <a:solidFill>
                <a:srgbClr val="000000"/>
              </a:solidFill>
              <a:latin typeface="Arial" panose="020B0604020202020204" pitchFamily="34" charset="0"/>
            </a:endParaRPr>
          </a:p>
        </p:txBody>
      </p:sp>
    </p:spTree>
    <p:extLst>
      <p:ext uri="{BB962C8B-B14F-4D97-AF65-F5344CB8AC3E}">
        <p14:creationId xmlns:p14="http://schemas.microsoft.com/office/powerpoint/2010/main" val="299502068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1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GB" altLang="cs-CZ"/>
          </a:p>
        </p:txBody>
      </p:sp>
      <p:sp>
        <p:nvSpPr>
          <p:cNvPr id="47108" name="Slide Number Placeholder 3"/>
          <p:cNvSpPr>
            <a:spLocks noGrp="1"/>
          </p:cNvSpPr>
          <p:nvPr>
            <p:ph type="sldNum" sz="quarter" idx="5"/>
          </p:nvPr>
        </p:nvSpPr>
        <p:spPr bwMode="auto">
          <a:xfrm>
            <a:off x="4143375" y="9120188"/>
            <a:ext cx="3170238" cy="4810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fontAlgn="base">
              <a:spcBef>
                <a:spcPct val="0"/>
              </a:spcBef>
              <a:spcAft>
                <a:spcPct val="0"/>
              </a:spcAft>
              <a:defRPr>
                <a:solidFill>
                  <a:schemeClr val="tx1"/>
                </a:solidFill>
                <a:latin typeface="Verdana" panose="020B0604030504040204" pitchFamily="34" charset="0"/>
              </a:defRPr>
            </a:lvl6pPr>
            <a:lvl7pPr marL="2971800" indent="-228600" fontAlgn="base">
              <a:spcBef>
                <a:spcPct val="0"/>
              </a:spcBef>
              <a:spcAft>
                <a:spcPct val="0"/>
              </a:spcAft>
              <a:defRPr>
                <a:solidFill>
                  <a:schemeClr val="tx1"/>
                </a:solidFill>
                <a:latin typeface="Verdana" panose="020B0604030504040204" pitchFamily="34" charset="0"/>
              </a:defRPr>
            </a:lvl7pPr>
            <a:lvl8pPr marL="3429000" indent="-228600" fontAlgn="base">
              <a:spcBef>
                <a:spcPct val="0"/>
              </a:spcBef>
              <a:spcAft>
                <a:spcPct val="0"/>
              </a:spcAft>
              <a:defRPr>
                <a:solidFill>
                  <a:schemeClr val="tx1"/>
                </a:solidFill>
                <a:latin typeface="Verdana" panose="020B0604030504040204" pitchFamily="34" charset="0"/>
              </a:defRPr>
            </a:lvl8pPr>
            <a:lvl9pPr marL="3886200" indent="-228600" fontAlgn="base">
              <a:spcBef>
                <a:spcPct val="0"/>
              </a:spcBef>
              <a:spcAft>
                <a:spcPct val="0"/>
              </a:spcAft>
              <a:defRPr>
                <a:solidFill>
                  <a:schemeClr val="tx1"/>
                </a:solidFill>
                <a:latin typeface="Verdana" panose="020B0604030504040204" pitchFamily="34" charset="0"/>
              </a:defRPr>
            </a:lvl9pPr>
          </a:lstStyle>
          <a:p>
            <a:pPr fontAlgn="base">
              <a:spcBef>
                <a:spcPct val="0"/>
              </a:spcBef>
              <a:spcAft>
                <a:spcPct val="0"/>
              </a:spcAft>
            </a:pPr>
            <a:fld id="{C18F6897-AC07-4E19-AB60-E27796034A8B}" type="slidenum">
              <a:rPr lang="en-GB" altLang="cs-CZ">
                <a:solidFill>
                  <a:srgbClr val="000000"/>
                </a:solidFill>
                <a:latin typeface="Arial" panose="020B0604020202020204" pitchFamily="34" charset="0"/>
              </a:rPr>
              <a:pPr fontAlgn="base">
                <a:spcBef>
                  <a:spcPct val="0"/>
                </a:spcBef>
                <a:spcAft>
                  <a:spcPct val="0"/>
                </a:spcAft>
              </a:pPr>
              <a:t>40</a:t>
            </a:fld>
            <a:endParaRPr lang="en-GB" altLang="cs-CZ">
              <a:solidFill>
                <a:srgbClr val="000000"/>
              </a:solidFill>
              <a:latin typeface="Arial" panose="020B0604020202020204" pitchFamily="34" charset="0"/>
            </a:endParaRPr>
          </a:p>
        </p:txBody>
      </p:sp>
    </p:spTree>
    <p:extLst>
      <p:ext uri="{BB962C8B-B14F-4D97-AF65-F5344CB8AC3E}">
        <p14:creationId xmlns:p14="http://schemas.microsoft.com/office/powerpoint/2010/main" val="8043226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1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GB" altLang="cs-CZ"/>
          </a:p>
        </p:txBody>
      </p:sp>
      <p:sp>
        <p:nvSpPr>
          <p:cNvPr id="47108" name="Slide Number Placeholder 3"/>
          <p:cNvSpPr>
            <a:spLocks noGrp="1"/>
          </p:cNvSpPr>
          <p:nvPr>
            <p:ph type="sldNum" sz="quarter" idx="5"/>
          </p:nvPr>
        </p:nvSpPr>
        <p:spPr bwMode="auto">
          <a:xfrm>
            <a:off x="4143375" y="9120188"/>
            <a:ext cx="3170238" cy="4810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fontAlgn="base">
              <a:spcBef>
                <a:spcPct val="0"/>
              </a:spcBef>
              <a:spcAft>
                <a:spcPct val="0"/>
              </a:spcAft>
              <a:defRPr>
                <a:solidFill>
                  <a:schemeClr val="tx1"/>
                </a:solidFill>
                <a:latin typeface="Verdana" panose="020B0604030504040204" pitchFamily="34" charset="0"/>
              </a:defRPr>
            </a:lvl6pPr>
            <a:lvl7pPr marL="2971800" indent="-228600" fontAlgn="base">
              <a:spcBef>
                <a:spcPct val="0"/>
              </a:spcBef>
              <a:spcAft>
                <a:spcPct val="0"/>
              </a:spcAft>
              <a:defRPr>
                <a:solidFill>
                  <a:schemeClr val="tx1"/>
                </a:solidFill>
                <a:latin typeface="Verdana" panose="020B0604030504040204" pitchFamily="34" charset="0"/>
              </a:defRPr>
            </a:lvl7pPr>
            <a:lvl8pPr marL="3429000" indent="-228600" fontAlgn="base">
              <a:spcBef>
                <a:spcPct val="0"/>
              </a:spcBef>
              <a:spcAft>
                <a:spcPct val="0"/>
              </a:spcAft>
              <a:defRPr>
                <a:solidFill>
                  <a:schemeClr val="tx1"/>
                </a:solidFill>
                <a:latin typeface="Verdana" panose="020B0604030504040204" pitchFamily="34" charset="0"/>
              </a:defRPr>
            </a:lvl8pPr>
            <a:lvl9pPr marL="3886200" indent="-228600" fontAlgn="base">
              <a:spcBef>
                <a:spcPct val="0"/>
              </a:spcBef>
              <a:spcAft>
                <a:spcPct val="0"/>
              </a:spcAft>
              <a:defRPr>
                <a:solidFill>
                  <a:schemeClr val="tx1"/>
                </a:solidFill>
                <a:latin typeface="Verdana" panose="020B0604030504040204" pitchFamily="34" charset="0"/>
              </a:defRPr>
            </a:lvl9pPr>
          </a:lstStyle>
          <a:p>
            <a:pPr fontAlgn="base">
              <a:spcBef>
                <a:spcPct val="0"/>
              </a:spcBef>
              <a:spcAft>
                <a:spcPct val="0"/>
              </a:spcAft>
            </a:pPr>
            <a:fld id="{C18F6897-AC07-4E19-AB60-E27796034A8B}" type="slidenum">
              <a:rPr lang="en-GB" altLang="cs-CZ">
                <a:solidFill>
                  <a:srgbClr val="000000"/>
                </a:solidFill>
                <a:latin typeface="Arial" panose="020B0604020202020204" pitchFamily="34" charset="0"/>
              </a:rPr>
              <a:pPr fontAlgn="base">
                <a:spcBef>
                  <a:spcPct val="0"/>
                </a:spcBef>
                <a:spcAft>
                  <a:spcPct val="0"/>
                </a:spcAft>
              </a:pPr>
              <a:t>5</a:t>
            </a:fld>
            <a:endParaRPr lang="en-GB" altLang="cs-CZ">
              <a:solidFill>
                <a:srgbClr val="000000"/>
              </a:solidFill>
              <a:latin typeface="Arial" panose="020B0604020202020204" pitchFamily="34" charset="0"/>
            </a:endParaRPr>
          </a:p>
        </p:txBody>
      </p:sp>
    </p:spTree>
    <p:extLst>
      <p:ext uri="{BB962C8B-B14F-4D97-AF65-F5344CB8AC3E}">
        <p14:creationId xmlns:p14="http://schemas.microsoft.com/office/powerpoint/2010/main" val="243899482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1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GB" altLang="cs-CZ"/>
          </a:p>
        </p:txBody>
      </p:sp>
      <p:sp>
        <p:nvSpPr>
          <p:cNvPr id="47108" name="Slide Number Placeholder 3"/>
          <p:cNvSpPr>
            <a:spLocks noGrp="1"/>
          </p:cNvSpPr>
          <p:nvPr>
            <p:ph type="sldNum" sz="quarter" idx="5"/>
          </p:nvPr>
        </p:nvSpPr>
        <p:spPr bwMode="auto">
          <a:xfrm>
            <a:off x="4143375" y="9120188"/>
            <a:ext cx="3170238" cy="4810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fontAlgn="base">
              <a:spcBef>
                <a:spcPct val="0"/>
              </a:spcBef>
              <a:spcAft>
                <a:spcPct val="0"/>
              </a:spcAft>
              <a:defRPr>
                <a:solidFill>
                  <a:schemeClr val="tx1"/>
                </a:solidFill>
                <a:latin typeface="Verdana" panose="020B0604030504040204" pitchFamily="34" charset="0"/>
              </a:defRPr>
            </a:lvl6pPr>
            <a:lvl7pPr marL="2971800" indent="-228600" fontAlgn="base">
              <a:spcBef>
                <a:spcPct val="0"/>
              </a:spcBef>
              <a:spcAft>
                <a:spcPct val="0"/>
              </a:spcAft>
              <a:defRPr>
                <a:solidFill>
                  <a:schemeClr val="tx1"/>
                </a:solidFill>
                <a:latin typeface="Verdana" panose="020B0604030504040204" pitchFamily="34" charset="0"/>
              </a:defRPr>
            </a:lvl7pPr>
            <a:lvl8pPr marL="3429000" indent="-228600" fontAlgn="base">
              <a:spcBef>
                <a:spcPct val="0"/>
              </a:spcBef>
              <a:spcAft>
                <a:spcPct val="0"/>
              </a:spcAft>
              <a:defRPr>
                <a:solidFill>
                  <a:schemeClr val="tx1"/>
                </a:solidFill>
                <a:latin typeface="Verdana" panose="020B0604030504040204" pitchFamily="34" charset="0"/>
              </a:defRPr>
            </a:lvl8pPr>
            <a:lvl9pPr marL="3886200" indent="-228600" fontAlgn="base">
              <a:spcBef>
                <a:spcPct val="0"/>
              </a:spcBef>
              <a:spcAft>
                <a:spcPct val="0"/>
              </a:spcAft>
              <a:defRPr>
                <a:solidFill>
                  <a:schemeClr val="tx1"/>
                </a:solidFill>
                <a:latin typeface="Verdana" panose="020B0604030504040204" pitchFamily="34" charset="0"/>
              </a:defRPr>
            </a:lvl9pPr>
          </a:lstStyle>
          <a:p>
            <a:pPr fontAlgn="base">
              <a:spcBef>
                <a:spcPct val="0"/>
              </a:spcBef>
              <a:spcAft>
                <a:spcPct val="0"/>
              </a:spcAft>
            </a:pPr>
            <a:fld id="{C18F6897-AC07-4E19-AB60-E27796034A8B}" type="slidenum">
              <a:rPr lang="en-GB" altLang="cs-CZ">
                <a:solidFill>
                  <a:srgbClr val="000000"/>
                </a:solidFill>
                <a:latin typeface="Arial" panose="020B0604020202020204" pitchFamily="34" charset="0"/>
              </a:rPr>
              <a:pPr fontAlgn="base">
                <a:spcBef>
                  <a:spcPct val="0"/>
                </a:spcBef>
                <a:spcAft>
                  <a:spcPct val="0"/>
                </a:spcAft>
              </a:pPr>
              <a:t>41</a:t>
            </a:fld>
            <a:endParaRPr lang="en-GB" altLang="cs-CZ">
              <a:solidFill>
                <a:srgbClr val="000000"/>
              </a:solidFill>
              <a:latin typeface="Arial" panose="020B0604020202020204" pitchFamily="34" charset="0"/>
            </a:endParaRPr>
          </a:p>
        </p:txBody>
      </p:sp>
    </p:spTree>
    <p:extLst>
      <p:ext uri="{BB962C8B-B14F-4D97-AF65-F5344CB8AC3E}">
        <p14:creationId xmlns:p14="http://schemas.microsoft.com/office/powerpoint/2010/main" val="83249568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1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GB" altLang="cs-CZ"/>
          </a:p>
        </p:txBody>
      </p:sp>
      <p:sp>
        <p:nvSpPr>
          <p:cNvPr id="47108" name="Slide Number Placeholder 3"/>
          <p:cNvSpPr>
            <a:spLocks noGrp="1"/>
          </p:cNvSpPr>
          <p:nvPr>
            <p:ph type="sldNum" sz="quarter" idx="5"/>
          </p:nvPr>
        </p:nvSpPr>
        <p:spPr bwMode="auto">
          <a:xfrm>
            <a:off x="4143375" y="9120188"/>
            <a:ext cx="3170238" cy="4810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fontAlgn="base">
              <a:spcBef>
                <a:spcPct val="0"/>
              </a:spcBef>
              <a:spcAft>
                <a:spcPct val="0"/>
              </a:spcAft>
              <a:defRPr>
                <a:solidFill>
                  <a:schemeClr val="tx1"/>
                </a:solidFill>
                <a:latin typeface="Verdana" panose="020B0604030504040204" pitchFamily="34" charset="0"/>
              </a:defRPr>
            </a:lvl6pPr>
            <a:lvl7pPr marL="2971800" indent="-228600" fontAlgn="base">
              <a:spcBef>
                <a:spcPct val="0"/>
              </a:spcBef>
              <a:spcAft>
                <a:spcPct val="0"/>
              </a:spcAft>
              <a:defRPr>
                <a:solidFill>
                  <a:schemeClr val="tx1"/>
                </a:solidFill>
                <a:latin typeface="Verdana" panose="020B0604030504040204" pitchFamily="34" charset="0"/>
              </a:defRPr>
            </a:lvl7pPr>
            <a:lvl8pPr marL="3429000" indent="-228600" fontAlgn="base">
              <a:spcBef>
                <a:spcPct val="0"/>
              </a:spcBef>
              <a:spcAft>
                <a:spcPct val="0"/>
              </a:spcAft>
              <a:defRPr>
                <a:solidFill>
                  <a:schemeClr val="tx1"/>
                </a:solidFill>
                <a:latin typeface="Verdana" panose="020B0604030504040204" pitchFamily="34" charset="0"/>
              </a:defRPr>
            </a:lvl8pPr>
            <a:lvl9pPr marL="3886200" indent="-228600" fontAlgn="base">
              <a:spcBef>
                <a:spcPct val="0"/>
              </a:spcBef>
              <a:spcAft>
                <a:spcPct val="0"/>
              </a:spcAft>
              <a:defRPr>
                <a:solidFill>
                  <a:schemeClr val="tx1"/>
                </a:solidFill>
                <a:latin typeface="Verdana" panose="020B0604030504040204" pitchFamily="34" charset="0"/>
              </a:defRPr>
            </a:lvl9pPr>
          </a:lstStyle>
          <a:p>
            <a:pPr fontAlgn="base">
              <a:spcBef>
                <a:spcPct val="0"/>
              </a:spcBef>
              <a:spcAft>
                <a:spcPct val="0"/>
              </a:spcAft>
            </a:pPr>
            <a:fld id="{C18F6897-AC07-4E19-AB60-E27796034A8B}" type="slidenum">
              <a:rPr lang="en-GB" altLang="cs-CZ">
                <a:solidFill>
                  <a:srgbClr val="000000"/>
                </a:solidFill>
                <a:latin typeface="Arial" panose="020B0604020202020204" pitchFamily="34" charset="0"/>
              </a:rPr>
              <a:pPr fontAlgn="base">
                <a:spcBef>
                  <a:spcPct val="0"/>
                </a:spcBef>
                <a:spcAft>
                  <a:spcPct val="0"/>
                </a:spcAft>
              </a:pPr>
              <a:t>42</a:t>
            </a:fld>
            <a:endParaRPr lang="en-GB" altLang="cs-CZ">
              <a:solidFill>
                <a:srgbClr val="000000"/>
              </a:solidFill>
              <a:latin typeface="Arial" panose="020B0604020202020204" pitchFamily="34" charset="0"/>
            </a:endParaRPr>
          </a:p>
        </p:txBody>
      </p:sp>
    </p:spTree>
    <p:extLst>
      <p:ext uri="{BB962C8B-B14F-4D97-AF65-F5344CB8AC3E}">
        <p14:creationId xmlns:p14="http://schemas.microsoft.com/office/powerpoint/2010/main" val="385946946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1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GB" altLang="cs-CZ"/>
          </a:p>
        </p:txBody>
      </p:sp>
      <p:sp>
        <p:nvSpPr>
          <p:cNvPr id="47108" name="Slide Number Placeholder 3"/>
          <p:cNvSpPr>
            <a:spLocks noGrp="1"/>
          </p:cNvSpPr>
          <p:nvPr>
            <p:ph type="sldNum" sz="quarter" idx="5"/>
          </p:nvPr>
        </p:nvSpPr>
        <p:spPr bwMode="auto">
          <a:xfrm>
            <a:off x="4143375" y="9120188"/>
            <a:ext cx="3170238" cy="4810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fontAlgn="base">
              <a:spcBef>
                <a:spcPct val="0"/>
              </a:spcBef>
              <a:spcAft>
                <a:spcPct val="0"/>
              </a:spcAft>
              <a:defRPr>
                <a:solidFill>
                  <a:schemeClr val="tx1"/>
                </a:solidFill>
                <a:latin typeface="Verdana" panose="020B0604030504040204" pitchFamily="34" charset="0"/>
              </a:defRPr>
            </a:lvl6pPr>
            <a:lvl7pPr marL="2971800" indent="-228600" fontAlgn="base">
              <a:spcBef>
                <a:spcPct val="0"/>
              </a:spcBef>
              <a:spcAft>
                <a:spcPct val="0"/>
              </a:spcAft>
              <a:defRPr>
                <a:solidFill>
                  <a:schemeClr val="tx1"/>
                </a:solidFill>
                <a:latin typeface="Verdana" panose="020B0604030504040204" pitchFamily="34" charset="0"/>
              </a:defRPr>
            </a:lvl7pPr>
            <a:lvl8pPr marL="3429000" indent="-228600" fontAlgn="base">
              <a:spcBef>
                <a:spcPct val="0"/>
              </a:spcBef>
              <a:spcAft>
                <a:spcPct val="0"/>
              </a:spcAft>
              <a:defRPr>
                <a:solidFill>
                  <a:schemeClr val="tx1"/>
                </a:solidFill>
                <a:latin typeface="Verdana" panose="020B0604030504040204" pitchFamily="34" charset="0"/>
              </a:defRPr>
            </a:lvl8pPr>
            <a:lvl9pPr marL="3886200" indent="-228600" fontAlgn="base">
              <a:spcBef>
                <a:spcPct val="0"/>
              </a:spcBef>
              <a:spcAft>
                <a:spcPct val="0"/>
              </a:spcAft>
              <a:defRPr>
                <a:solidFill>
                  <a:schemeClr val="tx1"/>
                </a:solidFill>
                <a:latin typeface="Verdana" panose="020B0604030504040204" pitchFamily="34" charset="0"/>
              </a:defRPr>
            </a:lvl9pPr>
          </a:lstStyle>
          <a:p>
            <a:pPr fontAlgn="base">
              <a:spcBef>
                <a:spcPct val="0"/>
              </a:spcBef>
              <a:spcAft>
                <a:spcPct val="0"/>
              </a:spcAft>
            </a:pPr>
            <a:fld id="{C18F6897-AC07-4E19-AB60-E27796034A8B}" type="slidenum">
              <a:rPr lang="en-GB" altLang="cs-CZ">
                <a:solidFill>
                  <a:srgbClr val="000000"/>
                </a:solidFill>
                <a:latin typeface="Arial" panose="020B0604020202020204" pitchFamily="34" charset="0"/>
              </a:rPr>
              <a:pPr fontAlgn="base">
                <a:spcBef>
                  <a:spcPct val="0"/>
                </a:spcBef>
                <a:spcAft>
                  <a:spcPct val="0"/>
                </a:spcAft>
              </a:pPr>
              <a:t>43</a:t>
            </a:fld>
            <a:endParaRPr lang="en-GB" altLang="cs-CZ">
              <a:solidFill>
                <a:srgbClr val="000000"/>
              </a:solidFill>
              <a:latin typeface="Arial" panose="020B0604020202020204" pitchFamily="34" charset="0"/>
            </a:endParaRPr>
          </a:p>
        </p:txBody>
      </p:sp>
    </p:spTree>
    <p:extLst>
      <p:ext uri="{BB962C8B-B14F-4D97-AF65-F5344CB8AC3E}">
        <p14:creationId xmlns:p14="http://schemas.microsoft.com/office/powerpoint/2010/main" val="166611094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1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GB" altLang="cs-CZ"/>
          </a:p>
        </p:txBody>
      </p:sp>
      <p:sp>
        <p:nvSpPr>
          <p:cNvPr id="47108" name="Slide Number Placeholder 3"/>
          <p:cNvSpPr>
            <a:spLocks noGrp="1"/>
          </p:cNvSpPr>
          <p:nvPr>
            <p:ph type="sldNum" sz="quarter" idx="5"/>
          </p:nvPr>
        </p:nvSpPr>
        <p:spPr bwMode="auto">
          <a:xfrm>
            <a:off x="4143375" y="9120188"/>
            <a:ext cx="3170238" cy="4810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fontAlgn="base">
              <a:spcBef>
                <a:spcPct val="0"/>
              </a:spcBef>
              <a:spcAft>
                <a:spcPct val="0"/>
              </a:spcAft>
              <a:defRPr>
                <a:solidFill>
                  <a:schemeClr val="tx1"/>
                </a:solidFill>
                <a:latin typeface="Verdana" panose="020B0604030504040204" pitchFamily="34" charset="0"/>
              </a:defRPr>
            </a:lvl6pPr>
            <a:lvl7pPr marL="2971800" indent="-228600" fontAlgn="base">
              <a:spcBef>
                <a:spcPct val="0"/>
              </a:spcBef>
              <a:spcAft>
                <a:spcPct val="0"/>
              </a:spcAft>
              <a:defRPr>
                <a:solidFill>
                  <a:schemeClr val="tx1"/>
                </a:solidFill>
                <a:latin typeface="Verdana" panose="020B0604030504040204" pitchFamily="34" charset="0"/>
              </a:defRPr>
            </a:lvl7pPr>
            <a:lvl8pPr marL="3429000" indent="-228600" fontAlgn="base">
              <a:spcBef>
                <a:spcPct val="0"/>
              </a:spcBef>
              <a:spcAft>
                <a:spcPct val="0"/>
              </a:spcAft>
              <a:defRPr>
                <a:solidFill>
                  <a:schemeClr val="tx1"/>
                </a:solidFill>
                <a:latin typeface="Verdana" panose="020B0604030504040204" pitchFamily="34" charset="0"/>
              </a:defRPr>
            </a:lvl8pPr>
            <a:lvl9pPr marL="3886200" indent="-228600" fontAlgn="base">
              <a:spcBef>
                <a:spcPct val="0"/>
              </a:spcBef>
              <a:spcAft>
                <a:spcPct val="0"/>
              </a:spcAft>
              <a:defRPr>
                <a:solidFill>
                  <a:schemeClr val="tx1"/>
                </a:solidFill>
                <a:latin typeface="Verdana" panose="020B0604030504040204" pitchFamily="34" charset="0"/>
              </a:defRPr>
            </a:lvl9pPr>
          </a:lstStyle>
          <a:p>
            <a:pPr fontAlgn="base">
              <a:spcBef>
                <a:spcPct val="0"/>
              </a:spcBef>
              <a:spcAft>
                <a:spcPct val="0"/>
              </a:spcAft>
            </a:pPr>
            <a:fld id="{C18F6897-AC07-4E19-AB60-E27796034A8B}" type="slidenum">
              <a:rPr lang="en-GB" altLang="cs-CZ">
                <a:solidFill>
                  <a:srgbClr val="000000"/>
                </a:solidFill>
                <a:latin typeface="Arial" panose="020B0604020202020204" pitchFamily="34" charset="0"/>
              </a:rPr>
              <a:pPr fontAlgn="base">
                <a:spcBef>
                  <a:spcPct val="0"/>
                </a:spcBef>
                <a:spcAft>
                  <a:spcPct val="0"/>
                </a:spcAft>
              </a:pPr>
              <a:t>44</a:t>
            </a:fld>
            <a:endParaRPr lang="en-GB" altLang="cs-CZ">
              <a:solidFill>
                <a:srgbClr val="000000"/>
              </a:solidFill>
              <a:latin typeface="Arial" panose="020B0604020202020204" pitchFamily="34" charset="0"/>
            </a:endParaRPr>
          </a:p>
        </p:txBody>
      </p:sp>
    </p:spTree>
    <p:extLst>
      <p:ext uri="{BB962C8B-B14F-4D97-AF65-F5344CB8AC3E}">
        <p14:creationId xmlns:p14="http://schemas.microsoft.com/office/powerpoint/2010/main" val="355535611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1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GB" altLang="cs-CZ"/>
          </a:p>
        </p:txBody>
      </p:sp>
      <p:sp>
        <p:nvSpPr>
          <p:cNvPr id="47108" name="Slide Number Placeholder 3"/>
          <p:cNvSpPr>
            <a:spLocks noGrp="1"/>
          </p:cNvSpPr>
          <p:nvPr>
            <p:ph type="sldNum" sz="quarter" idx="5"/>
          </p:nvPr>
        </p:nvSpPr>
        <p:spPr bwMode="auto">
          <a:xfrm>
            <a:off x="4143375" y="9120188"/>
            <a:ext cx="3170238" cy="4810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fontAlgn="base">
              <a:spcBef>
                <a:spcPct val="0"/>
              </a:spcBef>
              <a:spcAft>
                <a:spcPct val="0"/>
              </a:spcAft>
              <a:defRPr>
                <a:solidFill>
                  <a:schemeClr val="tx1"/>
                </a:solidFill>
                <a:latin typeface="Verdana" panose="020B0604030504040204" pitchFamily="34" charset="0"/>
              </a:defRPr>
            </a:lvl6pPr>
            <a:lvl7pPr marL="2971800" indent="-228600" fontAlgn="base">
              <a:spcBef>
                <a:spcPct val="0"/>
              </a:spcBef>
              <a:spcAft>
                <a:spcPct val="0"/>
              </a:spcAft>
              <a:defRPr>
                <a:solidFill>
                  <a:schemeClr val="tx1"/>
                </a:solidFill>
                <a:latin typeface="Verdana" panose="020B0604030504040204" pitchFamily="34" charset="0"/>
              </a:defRPr>
            </a:lvl7pPr>
            <a:lvl8pPr marL="3429000" indent="-228600" fontAlgn="base">
              <a:spcBef>
                <a:spcPct val="0"/>
              </a:spcBef>
              <a:spcAft>
                <a:spcPct val="0"/>
              </a:spcAft>
              <a:defRPr>
                <a:solidFill>
                  <a:schemeClr val="tx1"/>
                </a:solidFill>
                <a:latin typeface="Verdana" panose="020B0604030504040204" pitchFamily="34" charset="0"/>
              </a:defRPr>
            </a:lvl8pPr>
            <a:lvl9pPr marL="3886200" indent="-228600" fontAlgn="base">
              <a:spcBef>
                <a:spcPct val="0"/>
              </a:spcBef>
              <a:spcAft>
                <a:spcPct val="0"/>
              </a:spcAft>
              <a:defRPr>
                <a:solidFill>
                  <a:schemeClr val="tx1"/>
                </a:solidFill>
                <a:latin typeface="Verdana" panose="020B0604030504040204" pitchFamily="34" charset="0"/>
              </a:defRPr>
            </a:lvl9pPr>
          </a:lstStyle>
          <a:p>
            <a:pPr fontAlgn="base">
              <a:spcBef>
                <a:spcPct val="0"/>
              </a:spcBef>
              <a:spcAft>
                <a:spcPct val="0"/>
              </a:spcAft>
            </a:pPr>
            <a:fld id="{C18F6897-AC07-4E19-AB60-E27796034A8B}" type="slidenum">
              <a:rPr lang="en-GB" altLang="cs-CZ">
                <a:solidFill>
                  <a:srgbClr val="000000"/>
                </a:solidFill>
                <a:latin typeface="Arial" panose="020B0604020202020204" pitchFamily="34" charset="0"/>
              </a:rPr>
              <a:pPr fontAlgn="base">
                <a:spcBef>
                  <a:spcPct val="0"/>
                </a:spcBef>
                <a:spcAft>
                  <a:spcPct val="0"/>
                </a:spcAft>
              </a:pPr>
              <a:t>45</a:t>
            </a:fld>
            <a:endParaRPr lang="en-GB" altLang="cs-CZ">
              <a:solidFill>
                <a:srgbClr val="000000"/>
              </a:solidFill>
              <a:latin typeface="Arial" panose="020B0604020202020204" pitchFamily="34" charset="0"/>
            </a:endParaRPr>
          </a:p>
        </p:txBody>
      </p:sp>
    </p:spTree>
    <p:extLst>
      <p:ext uri="{BB962C8B-B14F-4D97-AF65-F5344CB8AC3E}">
        <p14:creationId xmlns:p14="http://schemas.microsoft.com/office/powerpoint/2010/main" val="241479751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1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GB" altLang="cs-CZ"/>
          </a:p>
        </p:txBody>
      </p:sp>
      <p:sp>
        <p:nvSpPr>
          <p:cNvPr id="47108" name="Slide Number Placeholder 3"/>
          <p:cNvSpPr>
            <a:spLocks noGrp="1"/>
          </p:cNvSpPr>
          <p:nvPr>
            <p:ph type="sldNum" sz="quarter" idx="5"/>
          </p:nvPr>
        </p:nvSpPr>
        <p:spPr bwMode="auto">
          <a:xfrm>
            <a:off x="4143375" y="9120188"/>
            <a:ext cx="3170238" cy="4810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fontAlgn="base">
              <a:spcBef>
                <a:spcPct val="0"/>
              </a:spcBef>
              <a:spcAft>
                <a:spcPct val="0"/>
              </a:spcAft>
              <a:defRPr>
                <a:solidFill>
                  <a:schemeClr val="tx1"/>
                </a:solidFill>
                <a:latin typeface="Verdana" panose="020B0604030504040204" pitchFamily="34" charset="0"/>
              </a:defRPr>
            </a:lvl6pPr>
            <a:lvl7pPr marL="2971800" indent="-228600" fontAlgn="base">
              <a:spcBef>
                <a:spcPct val="0"/>
              </a:spcBef>
              <a:spcAft>
                <a:spcPct val="0"/>
              </a:spcAft>
              <a:defRPr>
                <a:solidFill>
                  <a:schemeClr val="tx1"/>
                </a:solidFill>
                <a:latin typeface="Verdana" panose="020B0604030504040204" pitchFamily="34" charset="0"/>
              </a:defRPr>
            </a:lvl7pPr>
            <a:lvl8pPr marL="3429000" indent="-228600" fontAlgn="base">
              <a:spcBef>
                <a:spcPct val="0"/>
              </a:spcBef>
              <a:spcAft>
                <a:spcPct val="0"/>
              </a:spcAft>
              <a:defRPr>
                <a:solidFill>
                  <a:schemeClr val="tx1"/>
                </a:solidFill>
                <a:latin typeface="Verdana" panose="020B0604030504040204" pitchFamily="34" charset="0"/>
              </a:defRPr>
            </a:lvl8pPr>
            <a:lvl9pPr marL="3886200" indent="-228600" fontAlgn="base">
              <a:spcBef>
                <a:spcPct val="0"/>
              </a:spcBef>
              <a:spcAft>
                <a:spcPct val="0"/>
              </a:spcAft>
              <a:defRPr>
                <a:solidFill>
                  <a:schemeClr val="tx1"/>
                </a:solidFill>
                <a:latin typeface="Verdana" panose="020B0604030504040204" pitchFamily="34" charset="0"/>
              </a:defRPr>
            </a:lvl9pPr>
          </a:lstStyle>
          <a:p>
            <a:pPr fontAlgn="base">
              <a:spcBef>
                <a:spcPct val="0"/>
              </a:spcBef>
              <a:spcAft>
                <a:spcPct val="0"/>
              </a:spcAft>
            </a:pPr>
            <a:fld id="{C18F6897-AC07-4E19-AB60-E27796034A8B}" type="slidenum">
              <a:rPr lang="en-GB" altLang="cs-CZ">
                <a:solidFill>
                  <a:srgbClr val="000000"/>
                </a:solidFill>
                <a:latin typeface="Arial" panose="020B0604020202020204" pitchFamily="34" charset="0"/>
              </a:rPr>
              <a:pPr fontAlgn="base">
                <a:spcBef>
                  <a:spcPct val="0"/>
                </a:spcBef>
                <a:spcAft>
                  <a:spcPct val="0"/>
                </a:spcAft>
              </a:pPr>
              <a:t>46</a:t>
            </a:fld>
            <a:endParaRPr lang="en-GB" altLang="cs-CZ">
              <a:solidFill>
                <a:srgbClr val="000000"/>
              </a:solidFill>
              <a:latin typeface="Arial" panose="020B0604020202020204" pitchFamily="34" charset="0"/>
            </a:endParaRPr>
          </a:p>
        </p:txBody>
      </p:sp>
    </p:spTree>
    <p:extLst>
      <p:ext uri="{BB962C8B-B14F-4D97-AF65-F5344CB8AC3E}">
        <p14:creationId xmlns:p14="http://schemas.microsoft.com/office/powerpoint/2010/main" val="262363897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1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GB" altLang="cs-CZ"/>
          </a:p>
        </p:txBody>
      </p:sp>
      <p:sp>
        <p:nvSpPr>
          <p:cNvPr id="47108" name="Slide Number Placeholder 3"/>
          <p:cNvSpPr>
            <a:spLocks noGrp="1"/>
          </p:cNvSpPr>
          <p:nvPr>
            <p:ph type="sldNum" sz="quarter" idx="5"/>
          </p:nvPr>
        </p:nvSpPr>
        <p:spPr bwMode="auto">
          <a:xfrm>
            <a:off x="4143375" y="9120188"/>
            <a:ext cx="3170238" cy="4810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fontAlgn="base">
              <a:spcBef>
                <a:spcPct val="0"/>
              </a:spcBef>
              <a:spcAft>
                <a:spcPct val="0"/>
              </a:spcAft>
              <a:defRPr>
                <a:solidFill>
                  <a:schemeClr val="tx1"/>
                </a:solidFill>
                <a:latin typeface="Verdana" panose="020B0604030504040204" pitchFamily="34" charset="0"/>
              </a:defRPr>
            </a:lvl6pPr>
            <a:lvl7pPr marL="2971800" indent="-228600" fontAlgn="base">
              <a:spcBef>
                <a:spcPct val="0"/>
              </a:spcBef>
              <a:spcAft>
                <a:spcPct val="0"/>
              </a:spcAft>
              <a:defRPr>
                <a:solidFill>
                  <a:schemeClr val="tx1"/>
                </a:solidFill>
                <a:latin typeface="Verdana" panose="020B0604030504040204" pitchFamily="34" charset="0"/>
              </a:defRPr>
            </a:lvl7pPr>
            <a:lvl8pPr marL="3429000" indent="-228600" fontAlgn="base">
              <a:spcBef>
                <a:spcPct val="0"/>
              </a:spcBef>
              <a:spcAft>
                <a:spcPct val="0"/>
              </a:spcAft>
              <a:defRPr>
                <a:solidFill>
                  <a:schemeClr val="tx1"/>
                </a:solidFill>
                <a:latin typeface="Verdana" panose="020B0604030504040204" pitchFamily="34" charset="0"/>
              </a:defRPr>
            </a:lvl8pPr>
            <a:lvl9pPr marL="3886200" indent="-228600" fontAlgn="base">
              <a:spcBef>
                <a:spcPct val="0"/>
              </a:spcBef>
              <a:spcAft>
                <a:spcPct val="0"/>
              </a:spcAft>
              <a:defRPr>
                <a:solidFill>
                  <a:schemeClr val="tx1"/>
                </a:solidFill>
                <a:latin typeface="Verdana" panose="020B0604030504040204" pitchFamily="34" charset="0"/>
              </a:defRPr>
            </a:lvl9pPr>
          </a:lstStyle>
          <a:p>
            <a:pPr fontAlgn="base">
              <a:spcBef>
                <a:spcPct val="0"/>
              </a:spcBef>
              <a:spcAft>
                <a:spcPct val="0"/>
              </a:spcAft>
            </a:pPr>
            <a:fld id="{C18F6897-AC07-4E19-AB60-E27796034A8B}" type="slidenum">
              <a:rPr lang="en-GB" altLang="cs-CZ">
                <a:solidFill>
                  <a:srgbClr val="000000"/>
                </a:solidFill>
                <a:latin typeface="Arial" panose="020B0604020202020204" pitchFamily="34" charset="0"/>
              </a:rPr>
              <a:pPr fontAlgn="base">
                <a:spcBef>
                  <a:spcPct val="0"/>
                </a:spcBef>
                <a:spcAft>
                  <a:spcPct val="0"/>
                </a:spcAft>
              </a:pPr>
              <a:t>47</a:t>
            </a:fld>
            <a:endParaRPr lang="en-GB" altLang="cs-CZ">
              <a:solidFill>
                <a:srgbClr val="000000"/>
              </a:solidFill>
              <a:latin typeface="Arial" panose="020B0604020202020204" pitchFamily="34" charset="0"/>
            </a:endParaRPr>
          </a:p>
        </p:txBody>
      </p:sp>
    </p:spTree>
    <p:extLst>
      <p:ext uri="{BB962C8B-B14F-4D97-AF65-F5344CB8AC3E}">
        <p14:creationId xmlns:p14="http://schemas.microsoft.com/office/powerpoint/2010/main" val="183154463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1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GB" altLang="cs-CZ"/>
          </a:p>
        </p:txBody>
      </p:sp>
      <p:sp>
        <p:nvSpPr>
          <p:cNvPr id="47108" name="Slide Number Placeholder 3"/>
          <p:cNvSpPr>
            <a:spLocks noGrp="1"/>
          </p:cNvSpPr>
          <p:nvPr>
            <p:ph type="sldNum" sz="quarter" idx="5"/>
          </p:nvPr>
        </p:nvSpPr>
        <p:spPr bwMode="auto">
          <a:xfrm>
            <a:off x="4143375" y="9120188"/>
            <a:ext cx="3170238" cy="4810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fontAlgn="base">
              <a:spcBef>
                <a:spcPct val="0"/>
              </a:spcBef>
              <a:spcAft>
                <a:spcPct val="0"/>
              </a:spcAft>
              <a:defRPr>
                <a:solidFill>
                  <a:schemeClr val="tx1"/>
                </a:solidFill>
                <a:latin typeface="Verdana" panose="020B0604030504040204" pitchFamily="34" charset="0"/>
              </a:defRPr>
            </a:lvl6pPr>
            <a:lvl7pPr marL="2971800" indent="-228600" fontAlgn="base">
              <a:spcBef>
                <a:spcPct val="0"/>
              </a:spcBef>
              <a:spcAft>
                <a:spcPct val="0"/>
              </a:spcAft>
              <a:defRPr>
                <a:solidFill>
                  <a:schemeClr val="tx1"/>
                </a:solidFill>
                <a:latin typeface="Verdana" panose="020B0604030504040204" pitchFamily="34" charset="0"/>
              </a:defRPr>
            </a:lvl7pPr>
            <a:lvl8pPr marL="3429000" indent="-228600" fontAlgn="base">
              <a:spcBef>
                <a:spcPct val="0"/>
              </a:spcBef>
              <a:spcAft>
                <a:spcPct val="0"/>
              </a:spcAft>
              <a:defRPr>
                <a:solidFill>
                  <a:schemeClr val="tx1"/>
                </a:solidFill>
                <a:latin typeface="Verdana" panose="020B0604030504040204" pitchFamily="34" charset="0"/>
              </a:defRPr>
            </a:lvl8pPr>
            <a:lvl9pPr marL="3886200" indent="-228600" fontAlgn="base">
              <a:spcBef>
                <a:spcPct val="0"/>
              </a:spcBef>
              <a:spcAft>
                <a:spcPct val="0"/>
              </a:spcAft>
              <a:defRPr>
                <a:solidFill>
                  <a:schemeClr val="tx1"/>
                </a:solidFill>
                <a:latin typeface="Verdana" panose="020B0604030504040204" pitchFamily="34" charset="0"/>
              </a:defRPr>
            </a:lvl9pPr>
          </a:lstStyle>
          <a:p>
            <a:pPr fontAlgn="base">
              <a:spcBef>
                <a:spcPct val="0"/>
              </a:spcBef>
              <a:spcAft>
                <a:spcPct val="0"/>
              </a:spcAft>
            </a:pPr>
            <a:fld id="{C18F6897-AC07-4E19-AB60-E27796034A8B}" type="slidenum">
              <a:rPr lang="en-GB" altLang="cs-CZ">
                <a:solidFill>
                  <a:srgbClr val="000000"/>
                </a:solidFill>
                <a:latin typeface="Arial" panose="020B0604020202020204" pitchFamily="34" charset="0"/>
              </a:rPr>
              <a:pPr fontAlgn="base">
                <a:spcBef>
                  <a:spcPct val="0"/>
                </a:spcBef>
                <a:spcAft>
                  <a:spcPct val="0"/>
                </a:spcAft>
              </a:pPr>
              <a:t>48</a:t>
            </a:fld>
            <a:endParaRPr lang="en-GB" altLang="cs-CZ">
              <a:solidFill>
                <a:srgbClr val="000000"/>
              </a:solidFill>
              <a:latin typeface="Arial" panose="020B0604020202020204" pitchFamily="34" charset="0"/>
            </a:endParaRPr>
          </a:p>
        </p:txBody>
      </p:sp>
    </p:spTree>
    <p:extLst>
      <p:ext uri="{BB962C8B-B14F-4D97-AF65-F5344CB8AC3E}">
        <p14:creationId xmlns:p14="http://schemas.microsoft.com/office/powerpoint/2010/main" val="342524660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1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GB" altLang="cs-CZ"/>
          </a:p>
        </p:txBody>
      </p:sp>
      <p:sp>
        <p:nvSpPr>
          <p:cNvPr id="47108" name="Slide Number Placeholder 3"/>
          <p:cNvSpPr>
            <a:spLocks noGrp="1"/>
          </p:cNvSpPr>
          <p:nvPr>
            <p:ph type="sldNum" sz="quarter" idx="5"/>
          </p:nvPr>
        </p:nvSpPr>
        <p:spPr bwMode="auto">
          <a:xfrm>
            <a:off x="4143375" y="9120188"/>
            <a:ext cx="3170238" cy="4810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fontAlgn="base">
              <a:spcBef>
                <a:spcPct val="0"/>
              </a:spcBef>
              <a:spcAft>
                <a:spcPct val="0"/>
              </a:spcAft>
              <a:defRPr>
                <a:solidFill>
                  <a:schemeClr val="tx1"/>
                </a:solidFill>
                <a:latin typeface="Verdana" panose="020B0604030504040204" pitchFamily="34" charset="0"/>
              </a:defRPr>
            </a:lvl6pPr>
            <a:lvl7pPr marL="2971800" indent="-228600" fontAlgn="base">
              <a:spcBef>
                <a:spcPct val="0"/>
              </a:spcBef>
              <a:spcAft>
                <a:spcPct val="0"/>
              </a:spcAft>
              <a:defRPr>
                <a:solidFill>
                  <a:schemeClr val="tx1"/>
                </a:solidFill>
                <a:latin typeface="Verdana" panose="020B0604030504040204" pitchFamily="34" charset="0"/>
              </a:defRPr>
            </a:lvl7pPr>
            <a:lvl8pPr marL="3429000" indent="-228600" fontAlgn="base">
              <a:spcBef>
                <a:spcPct val="0"/>
              </a:spcBef>
              <a:spcAft>
                <a:spcPct val="0"/>
              </a:spcAft>
              <a:defRPr>
                <a:solidFill>
                  <a:schemeClr val="tx1"/>
                </a:solidFill>
                <a:latin typeface="Verdana" panose="020B0604030504040204" pitchFamily="34" charset="0"/>
              </a:defRPr>
            </a:lvl8pPr>
            <a:lvl9pPr marL="3886200" indent="-228600" fontAlgn="base">
              <a:spcBef>
                <a:spcPct val="0"/>
              </a:spcBef>
              <a:spcAft>
                <a:spcPct val="0"/>
              </a:spcAft>
              <a:defRPr>
                <a:solidFill>
                  <a:schemeClr val="tx1"/>
                </a:solidFill>
                <a:latin typeface="Verdana" panose="020B0604030504040204" pitchFamily="34" charset="0"/>
              </a:defRPr>
            </a:lvl9pPr>
          </a:lstStyle>
          <a:p>
            <a:pPr fontAlgn="base">
              <a:spcBef>
                <a:spcPct val="0"/>
              </a:spcBef>
              <a:spcAft>
                <a:spcPct val="0"/>
              </a:spcAft>
            </a:pPr>
            <a:fld id="{C18F6897-AC07-4E19-AB60-E27796034A8B}" type="slidenum">
              <a:rPr lang="en-GB" altLang="cs-CZ">
                <a:solidFill>
                  <a:srgbClr val="000000"/>
                </a:solidFill>
                <a:latin typeface="Arial" panose="020B0604020202020204" pitchFamily="34" charset="0"/>
              </a:rPr>
              <a:pPr fontAlgn="base">
                <a:spcBef>
                  <a:spcPct val="0"/>
                </a:spcBef>
                <a:spcAft>
                  <a:spcPct val="0"/>
                </a:spcAft>
              </a:pPr>
              <a:t>49</a:t>
            </a:fld>
            <a:endParaRPr lang="en-GB" altLang="cs-CZ">
              <a:solidFill>
                <a:srgbClr val="000000"/>
              </a:solidFill>
              <a:latin typeface="Arial" panose="020B0604020202020204" pitchFamily="34" charset="0"/>
            </a:endParaRPr>
          </a:p>
        </p:txBody>
      </p:sp>
    </p:spTree>
    <p:extLst>
      <p:ext uri="{BB962C8B-B14F-4D97-AF65-F5344CB8AC3E}">
        <p14:creationId xmlns:p14="http://schemas.microsoft.com/office/powerpoint/2010/main" val="5854679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1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GB" altLang="cs-CZ"/>
          </a:p>
        </p:txBody>
      </p:sp>
      <p:sp>
        <p:nvSpPr>
          <p:cNvPr id="47108" name="Slide Number Placeholder 3"/>
          <p:cNvSpPr>
            <a:spLocks noGrp="1"/>
          </p:cNvSpPr>
          <p:nvPr>
            <p:ph type="sldNum" sz="quarter" idx="5"/>
          </p:nvPr>
        </p:nvSpPr>
        <p:spPr bwMode="auto">
          <a:xfrm>
            <a:off x="4143375" y="9120188"/>
            <a:ext cx="3170238" cy="4810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fontAlgn="base">
              <a:spcBef>
                <a:spcPct val="0"/>
              </a:spcBef>
              <a:spcAft>
                <a:spcPct val="0"/>
              </a:spcAft>
              <a:defRPr>
                <a:solidFill>
                  <a:schemeClr val="tx1"/>
                </a:solidFill>
                <a:latin typeface="Verdana" panose="020B0604030504040204" pitchFamily="34" charset="0"/>
              </a:defRPr>
            </a:lvl6pPr>
            <a:lvl7pPr marL="2971800" indent="-228600" fontAlgn="base">
              <a:spcBef>
                <a:spcPct val="0"/>
              </a:spcBef>
              <a:spcAft>
                <a:spcPct val="0"/>
              </a:spcAft>
              <a:defRPr>
                <a:solidFill>
                  <a:schemeClr val="tx1"/>
                </a:solidFill>
                <a:latin typeface="Verdana" panose="020B0604030504040204" pitchFamily="34" charset="0"/>
              </a:defRPr>
            </a:lvl7pPr>
            <a:lvl8pPr marL="3429000" indent="-228600" fontAlgn="base">
              <a:spcBef>
                <a:spcPct val="0"/>
              </a:spcBef>
              <a:spcAft>
                <a:spcPct val="0"/>
              </a:spcAft>
              <a:defRPr>
                <a:solidFill>
                  <a:schemeClr val="tx1"/>
                </a:solidFill>
                <a:latin typeface="Verdana" panose="020B0604030504040204" pitchFamily="34" charset="0"/>
              </a:defRPr>
            </a:lvl8pPr>
            <a:lvl9pPr marL="3886200" indent="-228600" fontAlgn="base">
              <a:spcBef>
                <a:spcPct val="0"/>
              </a:spcBef>
              <a:spcAft>
                <a:spcPct val="0"/>
              </a:spcAft>
              <a:defRPr>
                <a:solidFill>
                  <a:schemeClr val="tx1"/>
                </a:solidFill>
                <a:latin typeface="Verdana" panose="020B0604030504040204" pitchFamily="34" charset="0"/>
              </a:defRPr>
            </a:lvl9pPr>
          </a:lstStyle>
          <a:p>
            <a:pPr fontAlgn="base">
              <a:spcBef>
                <a:spcPct val="0"/>
              </a:spcBef>
              <a:spcAft>
                <a:spcPct val="0"/>
              </a:spcAft>
            </a:pPr>
            <a:fld id="{C18F6897-AC07-4E19-AB60-E27796034A8B}" type="slidenum">
              <a:rPr lang="en-GB" altLang="cs-CZ">
                <a:solidFill>
                  <a:srgbClr val="000000"/>
                </a:solidFill>
                <a:latin typeface="Arial" panose="020B0604020202020204" pitchFamily="34" charset="0"/>
              </a:rPr>
              <a:pPr fontAlgn="base">
                <a:spcBef>
                  <a:spcPct val="0"/>
                </a:spcBef>
                <a:spcAft>
                  <a:spcPct val="0"/>
                </a:spcAft>
              </a:pPr>
              <a:t>6</a:t>
            </a:fld>
            <a:endParaRPr lang="en-GB" altLang="cs-CZ">
              <a:solidFill>
                <a:srgbClr val="000000"/>
              </a:solidFill>
              <a:latin typeface="Arial" panose="020B0604020202020204" pitchFamily="34" charset="0"/>
            </a:endParaRPr>
          </a:p>
        </p:txBody>
      </p:sp>
    </p:spTree>
    <p:extLst>
      <p:ext uri="{BB962C8B-B14F-4D97-AF65-F5344CB8AC3E}">
        <p14:creationId xmlns:p14="http://schemas.microsoft.com/office/powerpoint/2010/main" val="16341672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1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GB" altLang="cs-CZ"/>
          </a:p>
        </p:txBody>
      </p:sp>
      <p:sp>
        <p:nvSpPr>
          <p:cNvPr id="47108" name="Slide Number Placeholder 3"/>
          <p:cNvSpPr>
            <a:spLocks noGrp="1"/>
          </p:cNvSpPr>
          <p:nvPr>
            <p:ph type="sldNum" sz="quarter" idx="5"/>
          </p:nvPr>
        </p:nvSpPr>
        <p:spPr bwMode="auto">
          <a:xfrm>
            <a:off x="4143375" y="9120188"/>
            <a:ext cx="3170238" cy="4810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fontAlgn="base">
              <a:spcBef>
                <a:spcPct val="0"/>
              </a:spcBef>
              <a:spcAft>
                <a:spcPct val="0"/>
              </a:spcAft>
              <a:defRPr>
                <a:solidFill>
                  <a:schemeClr val="tx1"/>
                </a:solidFill>
                <a:latin typeface="Verdana" panose="020B0604030504040204" pitchFamily="34" charset="0"/>
              </a:defRPr>
            </a:lvl6pPr>
            <a:lvl7pPr marL="2971800" indent="-228600" fontAlgn="base">
              <a:spcBef>
                <a:spcPct val="0"/>
              </a:spcBef>
              <a:spcAft>
                <a:spcPct val="0"/>
              </a:spcAft>
              <a:defRPr>
                <a:solidFill>
                  <a:schemeClr val="tx1"/>
                </a:solidFill>
                <a:latin typeface="Verdana" panose="020B0604030504040204" pitchFamily="34" charset="0"/>
              </a:defRPr>
            </a:lvl7pPr>
            <a:lvl8pPr marL="3429000" indent="-228600" fontAlgn="base">
              <a:spcBef>
                <a:spcPct val="0"/>
              </a:spcBef>
              <a:spcAft>
                <a:spcPct val="0"/>
              </a:spcAft>
              <a:defRPr>
                <a:solidFill>
                  <a:schemeClr val="tx1"/>
                </a:solidFill>
                <a:latin typeface="Verdana" panose="020B0604030504040204" pitchFamily="34" charset="0"/>
              </a:defRPr>
            </a:lvl8pPr>
            <a:lvl9pPr marL="3886200" indent="-228600" fontAlgn="base">
              <a:spcBef>
                <a:spcPct val="0"/>
              </a:spcBef>
              <a:spcAft>
                <a:spcPct val="0"/>
              </a:spcAft>
              <a:defRPr>
                <a:solidFill>
                  <a:schemeClr val="tx1"/>
                </a:solidFill>
                <a:latin typeface="Verdana" panose="020B0604030504040204" pitchFamily="34" charset="0"/>
              </a:defRPr>
            </a:lvl9pPr>
          </a:lstStyle>
          <a:p>
            <a:pPr fontAlgn="base">
              <a:spcBef>
                <a:spcPct val="0"/>
              </a:spcBef>
              <a:spcAft>
                <a:spcPct val="0"/>
              </a:spcAft>
            </a:pPr>
            <a:fld id="{C18F6897-AC07-4E19-AB60-E27796034A8B}" type="slidenum">
              <a:rPr lang="en-GB" altLang="cs-CZ">
                <a:solidFill>
                  <a:srgbClr val="000000"/>
                </a:solidFill>
                <a:latin typeface="Arial" panose="020B0604020202020204" pitchFamily="34" charset="0"/>
              </a:rPr>
              <a:pPr fontAlgn="base">
                <a:spcBef>
                  <a:spcPct val="0"/>
                </a:spcBef>
                <a:spcAft>
                  <a:spcPct val="0"/>
                </a:spcAft>
              </a:pPr>
              <a:t>7</a:t>
            </a:fld>
            <a:endParaRPr lang="en-GB" altLang="cs-CZ">
              <a:solidFill>
                <a:srgbClr val="000000"/>
              </a:solidFill>
              <a:latin typeface="Arial" panose="020B0604020202020204" pitchFamily="34" charset="0"/>
            </a:endParaRPr>
          </a:p>
        </p:txBody>
      </p:sp>
    </p:spTree>
    <p:extLst>
      <p:ext uri="{BB962C8B-B14F-4D97-AF65-F5344CB8AC3E}">
        <p14:creationId xmlns:p14="http://schemas.microsoft.com/office/powerpoint/2010/main" val="14427354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1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GB" altLang="cs-CZ"/>
          </a:p>
        </p:txBody>
      </p:sp>
      <p:sp>
        <p:nvSpPr>
          <p:cNvPr id="47108" name="Slide Number Placeholder 3"/>
          <p:cNvSpPr>
            <a:spLocks noGrp="1"/>
          </p:cNvSpPr>
          <p:nvPr>
            <p:ph type="sldNum" sz="quarter" idx="5"/>
          </p:nvPr>
        </p:nvSpPr>
        <p:spPr bwMode="auto">
          <a:xfrm>
            <a:off x="4143375" y="9120188"/>
            <a:ext cx="3170238" cy="4810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fontAlgn="base">
              <a:spcBef>
                <a:spcPct val="0"/>
              </a:spcBef>
              <a:spcAft>
                <a:spcPct val="0"/>
              </a:spcAft>
              <a:defRPr>
                <a:solidFill>
                  <a:schemeClr val="tx1"/>
                </a:solidFill>
                <a:latin typeface="Verdana" panose="020B0604030504040204" pitchFamily="34" charset="0"/>
              </a:defRPr>
            </a:lvl6pPr>
            <a:lvl7pPr marL="2971800" indent="-228600" fontAlgn="base">
              <a:spcBef>
                <a:spcPct val="0"/>
              </a:spcBef>
              <a:spcAft>
                <a:spcPct val="0"/>
              </a:spcAft>
              <a:defRPr>
                <a:solidFill>
                  <a:schemeClr val="tx1"/>
                </a:solidFill>
                <a:latin typeface="Verdana" panose="020B0604030504040204" pitchFamily="34" charset="0"/>
              </a:defRPr>
            </a:lvl7pPr>
            <a:lvl8pPr marL="3429000" indent="-228600" fontAlgn="base">
              <a:spcBef>
                <a:spcPct val="0"/>
              </a:spcBef>
              <a:spcAft>
                <a:spcPct val="0"/>
              </a:spcAft>
              <a:defRPr>
                <a:solidFill>
                  <a:schemeClr val="tx1"/>
                </a:solidFill>
                <a:latin typeface="Verdana" panose="020B0604030504040204" pitchFamily="34" charset="0"/>
              </a:defRPr>
            </a:lvl8pPr>
            <a:lvl9pPr marL="3886200" indent="-228600" fontAlgn="base">
              <a:spcBef>
                <a:spcPct val="0"/>
              </a:spcBef>
              <a:spcAft>
                <a:spcPct val="0"/>
              </a:spcAft>
              <a:defRPr>
                <a:solidFill>
                  <a:schemeClr val="tx1"/>
                </a:solidFill>
                <a:latin typeface="Verdana" panose="020B0604030504040204" pitchFamily="34" charset="0"/>
              </a:defRPr>
            </a:lvl9pPr>
          </a:lstStyle>
          <a:p>
            <a:pPr fontAlgn="base">
              <a:spcBef>
                <a:spcPct val="0"/>
              </a:spcBef>
              <a:spcAft>
                <a:spcPct val="0"/>
              </a:spcAft>
            </a:pPr>
            <a:fld id="{C18F6897-AC07-4E19-AB60-E27796034A8B}" type="slidenum">
              <a:rPr lang="en-GB" altLang="cs-CZ">
                <a:solidFill>
                  <a:srgbClr val="000000"/>
                </a:solidFill>
                <a:latin typeface="Arial" panose="020B0604020202020204" pitchFamily="34" charset="0"/>
              </a:rPr>
              <a:pPr fontAlgn="base">
                <a:spcBef>
                  <a:spcPct val="0"/>
                </a:spcBef>
                <a:spcAft>
                  <a:spcPct val="0"/>
                </a:spcAft>
              </a:pPr>
              <a:t>8</a:t>
            </a:fld>
            <a:endParaRPr lang="en-GB" altLang="cs-CZ">
              <a:solidFill>
                <a:srgbClr val="000000"/>
              </a:solidFill>
              <a:latin typeface="Arial" panose="020B0604020202020204" pitchFamily="34" charset="0"/>
            </a:endParaRPr>
          </a:p>
        </p:txBody>
      </p:sp>
    </p:spTree>
    <p:extLst>
      <p:ext uri="{BB962C8B-B14F-4D97-AF65-F5344CB8AC3E}">
        <p14:creationId xmlns:p14="http://schemas.microsoft.com/office/powerpoint/2010/main" val="23138355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1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GB" altLang="cs-CZ"/>
          </a:p>
        </p:txBody>
      </p:sp>
      <p:sp>
        <p:nvSpPr>
          <p:cNvPr id="47108" name="Slide Number Placeholder 3"/>
          <p:cNvSpPr>
            <a:spLocks noGrp="1"/>
          </p:cNvSpPr>
          <p:nvPr>
            <p:ph type="sldNum" sz="quarter" idx="5"/>
          </p:nvPr>
        </p:nvSpPr>
        <p:spPr bwMode="auto">
          <a:xfrm>
            <a:off x="4143375" y="9120188"/>
            <a:ext cx="3170238" cy="4810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fontAlgn="base">
              <a:spcBef>
                <a:spcPct val="0"/>
              </a:spcBef>
              <a:spcAft>
                <a:spcPct val="0"/>
              </a:spcAft>
              <a:defRPr>
                <a:solidFill>
                  <a:schemeClr val="tx1"/>
                </a:solidFill>
                <a:latin typeface="Verdana" panose="020B0604030504040204" pitchFamily="34" charset="0"/>
              </a:defRPr>
            </a:lvl6pPr>
            <a:lvl7pPr marL="2971800" indent="-228600" fontAlgn="base">
              <a:spcBef>
                <a:spcPct val="0"/>
              </a:spcBef>
              <a:spcAft>
                <a:spcPct val="0"/>
              </a:spcAft>
              <a:defRPr>
                <a:solidFill>
                  <a:schemeClr val="tx1"/>
                </a:solidFill>
                <a:latin typeface="Verdana" panose="020B0604030504040204" pitchFamily="34" charset="0"/>
              </a:defRPr>
            </a:lvl7pPr>
            <a:lvl8pPr marL="3429000" indent="-228600" fontAlgn="base">
              <a:spcBef>
                <a:spcPct val="0"/>
              </a:spcBef>
              <a:spcAft>
                <a:spcPct val="0"/>
              </a:spcAft>
              <a:defRPr>
                <a:solidFill>
                  <a:schemeClr val="tx1"/>
                </a:solidFill>
                <a:latin typeface="Verdana" panose="020B0604030504040204" pitchFamily="34" charset="0"/>
              </a:defRPr>
            </a:lvl8pPr>
            <a:lvl9pPr marL="3886200" indent="-228600" fontAlgn="base">
              <a:spcBef>
                <a:spcPct val="0"/>
              </a:spcBef>
              <a:spcAft>
                <a:spcPct val="0"/>
              </a:spcAft>
              <a:defRPr>
                <a:solidFill>
                  <a:schemeClr val="tx1"/>
                </a:solidFill>
                <a:latin typeface="Verdana" panose="020B0604030504040204" pitchFamily="34" charset="0"/>
              </a:defRPr>
            </a:lvl9pPr>
          </a:lstStyle>
          <a:p>
            <a:pPr fontAlgn="base">
              <a:spcBef>
                <a:spcPct val="0"/>
              </a:spcBef>
              <a:spcAft>
                <a:spcPct val="0"/>
              </a:spcAft>
            </a:pPr>
            <a:fld id="{C18F6897-AC07-4E19-AB60-E27796034A8B}" type="slidenum">
              <a:rPr lang="en-GB" altLang="cs-CZ">
                <a:solidFill>
                  <a:srgbClr val="000000"/>
                </a:solidFill>
                <a:latin typeface="Arial" panose="020B0604020202020204" pitchFamily="34" charset="0"/>
              </a:rPr>
              <a:pPr fontAlgn="base">
                <a:spcBef>
                  <a:spcPct val="0"/>
                </a:spcBef>
                <a:spcAft>
                  <a:spcPct val="0"/>
                </a:spcAft>
              </a:pPr>
              <a:t>9</a:t>
            </a:fld>
            <a:endParaRPr lang="en-GB" altLang="cs-CZ">
              <a:solidFill>
                <a:srgbClr val="000000"/>
              </a:solidFill>
              <a:latin typeface="Arial" panose="020B0604020202020204" pitchFamily="34" charset="0"/>
            </a:endParaRPr>
          </a:p>
        </p:txBody>
      </p:sp>
    </p:spTree>
    <p:extLst>
      <p:ext uri="{BB962C8B-B14F-4D97-AF65-F5344CB8AC3E}">
        <p14:creationId xmlns:p14="http://schemas.microsoft.com/office/powerpoint/2010/main" val="9435633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1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GB" altLang="cs-CZ"/>
          </a:p>
        </p:txBody>
      </p:sp>
      <p:sp>
        <p:nvSpPr>
          <p:cNvPr id="47108" name="Slide Number Placeholder 3"/>
          <p:cNvSpPr>
            <a:spLocks noGrp="1"/>
          </p:cNvSpPr>
          <p:nvPr>
            <p:ph type="sldNum" sz="quarter" idx="5"/>
          </p:nvPr>
        </p:nvSpPr>
        <p:spPr bwMode="auto">
          <a:xfrm>
            <a:off x="4143375" y="9120188"/>
            <a:ext cx="3170238" cy="4810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fontAlgn="base">
              <a:spcBef>
                <a:spcPct val="0"/>
              </a:spcBef>
              <a:spcAft>
                <a:spcPct val="0"/>
              </a:spcAft>
              <a:defRPr>
                <a:solidFill>
                  <a:schemeClr val="tx1"/>
                </a:solidFill>
                <a:latin typeface="Verdana" panose="020B0604030504040204" pitchFamily="34" charset="0"/>
              </a:defRPr>
            </a:lvl6pPr>
            <a:lvl7pPr marL="2971800" indent="-228600" fontAlgn="base">
              <a:spcBef>
                <a:spcPct val="0"/>
              </a:spcBef>
              <a:spcAft>
                <a:spcPct val="0"/>
              </a:spcAft>
              <a:defRPr>
                <a:solidFill>
                  <a:schemeClr val="tx1"/>
                </a:solidFill>
                <a:latin typeface="Verdana" panose="020B0604030504040204" pitchFamily="34" charset="0"/>
              </a:defRPr>
            </a:lvl7pPr>
            <a:lvl8pPr marL="3429000" indent="-228600" fontAlgn="base">
              <a:spcBef>
                <a:spcPct val="0"/>
              </a:spcBef>
              <a:spcAft>
                <a:spcPct val="0"/>
              </a:spcAft>
              <a:defRPr>
                <a:solidFill>
                  <a:schemeClr val="tx1"/>
                </a:solidFill>
                <a:latin typeface="Verdana" panose="020B0604030504040204" pitchFamily="34" charset="0"/>
              </a:defRPr>
            </a:lvl8pPr>
            <a:lvl9pPr marL="3886200" indent="-228600" fontAlgn="base">
              <a:spcBef>
                <a:spcPct val="0"/>
              </a:spcBef>
              <a:spcAft>
                <a:spcPct val="0"/>
              </a:spcAft>
              <a:defRPr>
                <a:solidFill>
                  <a:schemeClr val="tx1"/>
                </a:solidFill>
                <a:latin typeface="Verdana" panose="020B0604030504040204" pitchFamily="34" charset="0"/>
              </a:defRPr>
            </a:lvl9pPr>
          </a:lstStyle>
          <a:p>
            <a:pPr fontAlgn="base">
              <a:spcBef>
                <a:spcPct val="0"/>
              </a:spcBef>
              <a:spcAft>
                <a:spcPct val="0"/>
              </a:spcAft>
            </a:pPr>
            <a:fld id="{C18F6897-AC07-4E19-AB60-E27796034A8B}" type="slidenum">
              <a:rPr lang="en-GB" altLang="cs-CZ">
                <a:solidFill>
                  <a:srgbClr val="000000"/>
                </a:solidFill>
                <a:latin typeface="Arial" panose="020B0604020202020204" pitchFamily="34" charset="0"/>
              </a:rPr>
              <a:pPr fontAlgn="base">
                <a:spcBef>
                  <a:spcPct val="0"/>
                </a:spcBef>
                <a:spcAft>
                  <a:spcPct val="0"/>
                </a:spcAft>
              </a:pPr>
              <a:t>10</a:t>
            </a:fld>
            <a:endParaRPr lang="en-GB" altLang="cs-CZ">
              <a:solidFill>
                <a:srgbClr val="000000"/>
              </a:solidFill>
              <a:latin typeface="Arial" panose="020B0604020202020204" pitchFamily="34" charset="0"/>
            </a:endParaRPr>
          </a:p>
        </p:txBody>
      </p:sp>
    </p:spTree>
    <p:extLst>
      <p:ext uri="{BB962C8B-B14F-4D97-AF65-F5344CB8AC3E}">
        <p14:creationId xmlns:p14="http://schemas.microsoft.com/office/powerpoint/2010/main" val="78208876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 Black">
    <p:bg bwMode="gray">
      <p:bgPr>
        <a:solidFill>
          <a:schemeClr val="tx1"/>
        </a:solidFill>
        <a:effectLst/>
      </p:bgPr>
    </p:bg>
    <p:spTree>
      <p:nvGrpSpPr>
        <p:cNvPr id="1" name=""/>
        <p:cNvGrpSpPr/>
        <p:nvPr/>
      </p:nvGrpSpPr>
      <p:grpSpPr>
        <a:xfrm>
          <a:off x="0" y="0"/>
          <a:ext cx="0" cy="0"/>
          <a:chOff x="0" y="0"/>
          <a:chExt cx="0" cy="0"/>
        </a:xfrm>
      </p:grpSpPr>
      <p:sp>
        <p:nvSpPr>
          <p:cNvPr id="41" name="Picture Placeholder 8">
            <a:extLst>
              <a:ext uri="{FF2B5EF4-FFF2-40B4-BE49-F238E27FC236}">
                <a16:creationId xmlns:a16="http://schemas.microsoft.com/office/drawing/2014/main" id="{AC175F74-77C8-4969-BBF5-920619ED7628}"/>
              </a:ext>
            </a:extLst>
          </p:cNvPr>
          <p:cNvSpPr>
            <a:spLocks noGrp="1"/>
          </p:cNvSpPr>
          <p:nvPr>
            <p:ph type="pic" sz="quarter" idx="11"/>
          </p:nvPr>
        </p:nvSpPr>
        <p:spPr>
          <a:xfrm>
            <a:off x="3393716" y="727595"/>
            <a:ext cx="5400000" cy="5400000"/>
          </a:xfrm>
          <a:prstGeom prst="rect">
            <a:avLst/>
          </a:prstGeom>
        </p:spPr>
        <p:txBody>
          <a:bodyPr/>
          <a:lstStyle/>
          <a:p>
            <a:r>
              <a:rPr lang="en-US" noProof="0"/>
              <a:t>Click icon to add picture</a:t>
            </a:r>
            <a:endParaRPr lang="en-US" noProof="0" dirty="0"/>
          </a:p>
        </p:txBody>
      </p:sp>
      <p:sp>
        <p:nvSpPr>
          <p:cNvPr id="42" name="Title 1">
            <a:extLst>
              <a:ext uri="{FF2B5EF4-FFF2-40B4-BE49-F238E27FC236}">
                <a16:creationId xmlns:a16="http://schemas.microsoft.com/office/drawing/2014/main" id="{B345DB50-CB94-4421-9E14-33DABF973475}"/>
              </a:ext>
            </a:extLst>
          </p:cNvPr>
          <p:cNvSpPr>
            <a:spLocks noGrp="1"/>
          </p:cNvSpPr>
          <p:nvPr>
            <p:ph type="ctrTitle"/>
          </p:nvPr>
        </p:nvSpPr>
        <p:spPr bwMode="gray">
          <a:xfrm>
            <a:off x="501651" y="5186207"/>
            <a:ext cx="4446269" cy="895983"/>
          </a:xfrm>
          <a:prstGeom prst="rect">
            <a:avLst/>
          </a:prstGeom>
        </p:spPr>
        <p:txBody>
          <a:bodyPr anchor="b" anchorCtr="0">
            <a:noAutofit/>
          </a:bodyPr>
          <a:lstStyle>
            <a:lvl1pPr algn="l">
              <a:lnSpc>
                <a:spcPts val="3200"/>
              </a:lnSpc>
              <a:defRPr sz="3200" b="0">
                <a:solidFill>
                  <a:schemeClr val="accent1"/>
                </a:solidFill>
                <a:latin typeface="Calibri Light" panose="020F0302020204030204" pitchFamily="34" charset="0"/>
                <a:ea typeface="Open Sans" panose="020B0606030504020204" pitchFamily="34" charset="0"/>
                <a:cs typeface="Calibri Light" panose="020F0302020204030204" pitchFamily="34" charset="0"/>
              </a:defRPr>
            </a:lvl1pPr>
          </a:lstStyle>
          <a:p>
            <a:r>
              <a:rPr lang="en-US" noProof="0"/>
              <a:t>Click to edit Master title style</a:t>
            </a:r>
            <a:endParaRPr lang="en-US" noProof="0" dirty="0"/>
          </a:p>
        </p:txBody>
      </p:sp>
      <p:sp>
        <p:nvSpPr>
          <p:cNvPr id="43" name="Text Placeholder 4">
            <a:extLst>
              <a:ext uri="{FF2B5EF4-FFF2-40B4-BE49-F238E27FC236}">
                <a16:creationId xmlns:a16="http://schemas.microsoft.com/office/drawing/2014/main" id="{470C5F18-5824-4737-AA04-AA61C1FBBF1A}"/>
              </a:ext>
            </a:extLst>
          </p:cNvPr>
          <p:cNvSpPr>
            <a:spLocks noGrp="1"/>
          </p:cNvSpPr>
          <p:nvPr>
            <p:ph type="body" sz="quarter" idx="10"/>
          </p:nvPr>
        </p:nvSpPr>
        <p:spPr>
          <a:xfrm>
            <a:off x="501651" y="6381750"/>
            <a:ext cx="4446269" cy="273050"/>
          </a:xfrm>
          <a:prstGeom prst="rect">
            <a:avLst/>
          </a:prstGeom>
        </p:spPr>
        <p:txBody>
          <a:bodyPr anchor="b">
            <a:noAutofit/>
          </a:bodyPr>
          <a:lstStyle>
            <a:lvl1pPr>
              <a:spcAft>
                <a:spcPts val="0"/>
              </a:spcAft>
              <a:defRPr sz="1400" b="1">
                <a:solidFill>
                  <a:schemeClr val="bg1"/>
                </a:solidFill>
                <a:latin typeface="Calibri" panose="020F0502020204030204" pitchFamily="34" charset="0"/>
                <a:cs typeface="Calibri" panose="020F050202020403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p:txBody>
      </p:sp>
      <p:grpSp>
        <p:nvGrpSpPr>
          <p:cNvPr id="52" name="Group 51">
            <a:extLst>
              <a:ext uri="{FF2B5EF4-FFF2-40B4-BE49-F238E27FC236}">
                <a16:creationId xmlns:a16="http://schemas.microsoft.com/office/drawing/2014/main" id="{BBB00153-52E8-495A-BA32-E581AC7A8A67}"/>
              </a:ext>
            </a:extLst>
          </p:cNvPr>
          <p:cNvGrpSpPr>
            <a:grpSpLocks noChangeAspect="1"/>
          </p:cNvGrpSpPr>
          <p:nvPr userDrawn="1"/>
        </p:nvGrpSpPr>
        <p:grpSpPr>
          <a:xfrm>
            <a:off x="503988" y="378000"/>
            <a:ext cx="1998000" cy="374400"/>
            <a:chOff x="398463" y="404813"/>
            <a:chExt cx="1627187" cy="307976"/>
          </a:xfrm>
          <a:solidFill>
            <a:schemeClr val="tx1"/>
          </a:solidFill>
        </p:grpSpPr>
        <p:sp>
          <p:nvSpPr>
            <p:cNvPr id="53" name="Oval 5">
              <a:extLst>
                <a:ext uri="{FF2B5EF4-FFF2-40B4-BE49-F238E27FC236}">
                  <a16:creationId xmlns:a16="http://schemas.microsoft.com/office/drawing/2014/main" id="{EE44E009-869C-4AA1-972F-BFAD35A46F07}"/>
                </a:ext>
              </a:extLst>
            </p:cNvPr>
            <p:cNvSpPr>
              <a:spLocks noChangeArrowheads="1"/>
            </p:cNvSpPr>
            <p:nvPr userDrawn="1"/>
          </p:nvSpPr>
          <p:spPr bwMode="auto">
            <a:xfrm>
              <a:off x="1938338" y="625476"/>
              <a:ext cx="87312" cy="87313"/>
            </a:xfrm>
            <a:prstGeom prst="ellipse">
              <a:avLst/>
            </a:prstGeom>
            <a:solidFill>
              <a:srgbClr val="86BC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54" name="Freeform 6">
              <a:extLst>
                <a:ext uri="{FF2B5EF4-FFF2-40B4-BE49-F238E27FC236}">
                  <a16:creationId xmlns:a16="http://schemas.microsoft.com/office/drawing/2014/main" id="{DC9A9EB1-2077-4DFD-B533-87E250FD463C}"/>
                </a:ext>
              </a:extLst>
            </p:cNvPr>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55" name="Rectangle 7">
              <a:extLst>
                <a:ext uri="{FF2B5EF4-FFF2-40B4-BE49-F238E27FC236}">
                  <a16:creationId xmlns:a16="http://schemas.microsoft.com/office/drawing/2014/main" id="{33ACF17B-FD5C-45C9-B731-4D7315B1D9C2}"/>
                </a:ext>
              </a:extLst>
            </p:cNvPr>
            <p:cNvSpPr>
              <a:spLocks noChangeArrowheads="1"/>
            </p:cNvSpPr>
            <p:nvPr userDrawn="1"/>
          </p:nvSpPr>
          <p:spPr bwMode="auto">
            <a:xfrm>
              <a:off x="906463" y="404813"/>
              <a:ext cx="74612" cy="3032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56" name="Freeform 8">
              <a:extLst>
                <a:ext uri="{FF2B5EF4-FFF2-40B4-BE49-F238E27FC236}">
                  <a16:creationId xmlns:a16="http://schemas.microsoft.com/office/drawing/2014/main" id="{3D32D184-C4ED-4776-9DCC-E3F18CF55C2F}"/>
                </a:ext>
              </a:extLst>
            </p:cNvPr>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57" name="Rectangle 9">
              <a:extLst>
                <a:ext uri="{FF2B5EF4-FFF2-40B4-BE49-F238E27FC236}">
                  <a16:creationId xmlns:a16="http://schemas.microsoft.com/office/drawing/2014/main" id="{090BAC98-B3D7-4E96-B78D-0FE4BD1884B7}"/>
                </a:ext>
              </a:extLst>
            </p:cNvPr>
            <p:cNvSpPr>
              <a:spLocks noChangeArrowheads="1"/>
            </p:cNvSpPr>
            <p:nvPr userDrawn="1"/>
          </p:nvSpPr>
          <p:spPr bwMode="auto">
            <a:xfrm>
              <a:off x="1257300" y="482601"/>
              <a:ext cx="74612" cy="2254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58" name="Rectangle 10">
              <a:extLst>
                <a:ext uri="{FF2B5EF4-FFF2-40B4-BE49-F238E27FC236}">
                  <a16:creationId xmlns:a16="http://schemas.microsoft.com/office/drawing/2014/main" id="{D81C0B16-CEDA-4DD7-AA0E-D7E98149B002}"/>
                </a:ext>
              </a:extLst>
            </p:cNvPr>
            <p:cNvSpPr>
              <a:spLocks noChangeArrowheads="1"/>
            </p:cNvSpPr>
            <p:nvPr userDrawn="1"/>
          </p:nvSpPr>
          <p:spPr bwMode="auto">
            <a:xfrm>
              <a:off x="1257300" y="404813"/>
              <a:ext cx="74612" cy="508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59" name="Freeform 11">
              <a:extLst>
                <a:ext uri="{FF2B5EF4-FFF2-40B4-BE49-F238E27FC236}">
                  <a16:creationId xmlns:a16="http://schemas.microsoft.com/office/drawing/2014/main" id="{C71424E0-1449-47B0-BF76-7A226D3160CC}"/>
                </a:ext>
              </a:extLst>
            </p:cNvPr>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60" name="Freeform 12">
              <a:extLst>
                <a:ext uri="{FF2B5EF4-FFF2-40B4-BE49-F238E27FC236}">
                  <a16:creationId xmlns:a16="http://schemas.microsoft.com/office/drawing/2014/main" id="{39CF108A-51E0-49A1-80F5-6286DB6FEBCA}"/>
                </a:ext>
              </a:extLst>
            </p:cNvPr>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61" name="Freeform 13">
              <a:extLst>
                <a:ext uri="{FF2B5EF4-FFF2-40B4-BE49-F238E27FC236}">
                  <a16:creationId xmlns:a16="http://schemas.microsoft.com/office/drawing/2014/main" id="{28BEACF0-05E8-46F1-8AE5-8FF2ADC543E9}"/>
                </a:ext>
              </a:extLst>
            </p:cNvPr>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62" name="Freeform 14">
              <a:extLst>
                <a:ext uri="{FF2B5EF4-FFF2-40B4-BE49-F238E27FC236}">
                  <a16:creationId xmlns:a16="http://schemas.microsoft.com/office/drawing/2014/main" id="{B661CA16-D87B-4315-804A-3E82AE3F0CF4}"/>
                </a:ext>
              </a:extLst>
            </p:cNvPr>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grpSp>
      <p:pic>
        <p:nvPicPr>
          <p:cNvPr id="16" name="Picture 15">
            <a:extLst>
              <a:ext uri="{FF2B5EF4-FFF2-40B4-BE49-F238E27FC236}">
                <a16:creationId xmlns:a16="http://schemas.microsoft.com/office/drawing/2014/main" id="{24091ED7-C412-487B-88AC-F1B76F6BA2F2}"/>
              </a:ext>
            </a:extLst>
          </p:cNvPr>
          <p:cNvPicPr>
            <a:picLocks noChangeAspect="1"/>
          </p:cNvPicPr>
          <p:nvPr userDrawn="1"/>
        </p:nvPicPr>
        <p:blipFill>
          <a:blip r:embed="rId2"/>
          <a:srcRect/>
          <a:stretch/>
        </p:blipFill>
        <p:spPr>
          <a:xfrm>
            <a:off x="10694852" y="5659120"/>
            <a:ext cx="1198880" cy="1198880"/>
          </a:xfrm>
          <a:prstGeom prst="rect">
            <a:avLst/>
          </a:prstGeom>
        </p:spPr>
      </p:pic>
    </p:spTree>
    <p:extLst>
      <p:ext uri="{BB962C8B-B14F-4D97-AF65-F5344CB8AC3E}">
        <p14:creationId xmlns:p14="http://schemas.microsoft.com/office/powerpoint/2010/main" val="506797474"/>
      </p:ext>
    </p:extLst>
  </p:cSld>
  <p:clrMapOvr>
    <a:masterClrMapping/>
  </p:clrMapOvr>
  <p:hf hdr="0" dt="0"/>
  <p:extLst>
    <p:ext uri="{DCECCB84-F9BA-43D5-87BE-67443E8EF086}">
      <p15:sldGuideLst xmlns:p15="http://schemas.microsoft.com/office/powerpoint/2012/main">
        <p15:guide id="1" orient="horz" pos="408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1_Key statement green accent 2">
    <p:bg>
      <p:bgPr>
        <a:solidFill>
          <a:schemeClr val="accent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480485" y="1590677"/>
            <a:ext cx="9029604" cy="4708525"/>
          </a:xfrm>
          <a:prstGeom prst="rect">
            <a:avLst/>
          </a:prstGeom>
        </p:spPr>
        <p:txBody>
          <a:bodyPr>
            <a:noAutofit/>
          </a:bodyPr>
          <a:lstStyle>
            <a:lvl1pPr>
              <a:spcBef>
                <a:spcPts val="3600"/>
              </a:spcBef>
              <a:defRPr sz="3600">
                <a:solidFill>
                  <a:schemeClr val="bg1"/>
                </a:solidFill>
              </a:defRPr>
            </a:lvl1pPr>
            <a:lvl2pPr marL="457189" indent="-457189">
              <a:defRPr sz="3000">
                <a:solidFill>
                  <a:schemeClr val="bg2"/>
                </a:solidFill>
              </a:defRPr>
            </a:lvl2pPr>
            <a:lvl3pPr>
              <a:defRPr sz="3000">
                <a:solidFill>
                  <a:schemeClr val="bg2"/>
                </a:solidFill>
              </a:defRPr>
            </a:lvl3pPr>
            <a:lvl4pPr>
              <a:defRPr sz="3000">
                <a:solidFill>
                  <a:schemeClr val="bg2"/>
                </a:solidFill>
              </a:defRPr>
            </a:lvl4pPr>
            <a:lvl5pPr>
              <a:defRPr sz="3000">
                <a:solidFill>
                  <a:schemeClr val="bg2"/>
                </a:solidFill>
              </a:defRPr>
            </a:lvl5pPr>
          </a:lstStyle>
          <a:p>
            <a:pPr lvl="0"/>
            <a:r>
              <a:rPr lang="en-US" noProof="0"/>
              <a:t>Click to edit Master text styles</a:t>
            </a:r>
          </a:p>
        </p:txBody>
      </p:sp>
      <p:sp>
        <p:nvSpPr>
          <p:cNvPr id="9" name="Copyright">
            <a:extLst>
              <a:ext uri="{FF2B5EF4-FFF2-40B4-BE49-F238E27FC236}">
                <a16:creationId xmlns:a16="http://schemas.microsoft.com/office/drawing/2014/main" id="{2AD12011-8F73-49BB-8C12-BDC820477529}"/>
              </a:ext>
            </a:extLst>
          </p:cNvPr>
          <p:cNvSpPr txBox="1"/>
          <p:nvPr userDrawn="1"/>
        </p:nvSpPr>
        <p:spPr>
          <a:xfrm>
            <a:off x="501649" y="6477001"/>
            <a:ext cx="5355168" cy="123111"/>
          </a:xfrm>
          <a:prstGeom prst="rect">
            <a:avLst/>
          </a:prstGeom>
          <a:noFill/>
        </p:spPr>
        <p:txBody>
          <a:bodyPr wrap="square" lIns="0" tIns="0" rIns="0" bIns="0" rtlCol="0">
            <a:spAutoFit/>
          </a:bodyPr>
          <a:lstStyle/>
          <a:p>
            <a:pPr marL="0" indent="0">
              <a:spcBef>
                <a:spcPts val="600"/>
              </a:spcBef>
              <a:buSzPct val="100000"/>
              <a:buFont typeface="Arial"/>
              <a:buNone/>
            </a:pPr>
            <a:r>
              <a:rPr lang="en-US" sz="800" noProof="0" dirty="0">
                <a:solidFill>
                  <a:schemeClr val="bg1"/>
                </a:solidFill>
                <a:latin typeface="Calibri" panose="020F0502020204030204" pitchFamily="34" charset="0"/>
                <a:cs typeface="Calibri" panose="020F0502020204030204" pitchFamily="34" charset="0"/>
              </a:rPr>
              <a:t>© 202</a:t>
            </a:r>
            <a:r>
              <a:rPr lang="cs-CZ" sz="800" noProof="0" dirty="0">
                <a:solidFill>
                  <a:schemeClr val="bg1"/>
                </a:solidFill>
                <a:latin typeface="Calibri" panose="020F0502020204030204" pitchFamily="34" charset="0"/>
                <a:cs typeface="Calibri" panose="020F0502020204030204" pitchFamily="34" charset="0"/>
              </a:rPr>
              <a:t>2</a:t>
            </a:r>
            <a:r>
              <a:rPr lang="en-US" sz="800" noProof="0" dirty="0">
                <a:solidFill>
                  <a:schemeClr val="bg1"/>
                </a:solidFill>
                <a:latin typeface="Calibri" panose="020F0502020204030204" pitchFamily="34" charset="0"/>
                <a:cs typeface="Calibri" panose="020F0502020204030204" pitchFamily="34" charset="0"/>
              </a:rPr>
              <a:t>. For information, contact Deloitte Czech Republic. </a:t>
            </a:r>
          </a:p>
        </p:txBody>
      </p:sp>
      <p:sp>
        <p:nvSpPr>
          <p:cNvPr id="10" name="CaseCode">
            <a:extLst>
              <a:ext uri="{FF2B5EF4-FFF2-40B4-BE49-F238E27FC236}">
                <a16:creationId xmlns:a16="http://schemas.microsoft.com/office/drawing/2014/main" id="{BFFD92C3-7ED3-4D3C-8518-BD2C1CF3A89D}"/>
              </a:ext>
            </a:extLst>
          </p:cNvPr>
          <p:cNvSpPr txBox="1"/>
          <p:nvPr userDrawn="1"/>
        </p:nvSpPr>
        <p:spPr>
          <a:xfrm>
            <a:off x="6335184" y="6477000"/>
            <a:ext cx="4896560" cy="246221"/>
          </a:xfrm>
          <a:prstGeom prst="rect">
            <a:avLst/>
          </a:prstGeom>
          <a:noFill/>
        </p:spPr>
        <p:txBody>
          <a:bodyPr wrap="square" lIns="0" tIns="0" rIns="0" bIns="0" rtlCol="0">
            <a:spAutoFit/>
          </a:bodyPr>
          <a:lstStyle/>
          <a:p>
            <a:pPr marL="0" indent="0" algn="r">
              <a:spcBef>
                <a:spcPts val="0"/>
              </a:spcBef>
              <a:buSzPct val="100000"/>
              <a:buFont typeface="Arial"/>
              <a:buNone/>
            </a:pPr>
            <a:r>
              <a:rPr lang="en-US" sz="800" noProof="0" dirty="0">
                <a:solidFill>
                  <a:schemeClr val="bg1"/>
                </a:solidFill>
                <a:latin typeface="Calibri" panose="020F0502020204030204" pitchFamily="34" charset="0"/>
                <a:cs typeface="Calibri" panose="020F0502020204030204" pitchFamily="34" charset="0"/>
              </a:rPr>
              <a:t>Presentation title</a:t>
            </a:r>
            <a:br>
              <a:rPr lang="en-US" sz="800" noProof="0" dirty="0">
                <a:solidFill>
                  <a:schemeClr val="bg1"/>
                </a:solidFill>
                <a:latin typeface="Calibri" panose="020F0502020204030204" pitchFamily="34" charset="0"/>
                <a:cs typeface="Calibri" panose="020F0502020204030204" pitchFamily="34" charset="0"/>
              </a:rPr>
            </a:br>
            <a:r>
              <a:rPr lang="en-US" sz="800" noProof="0" dirty="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6" name="Rectangle 5">
            <a:extLst>
              <a:ext uri="{FF2B5EF4-FFF2-40B4-BE49-F238E27FC236}">
                <a16:creationId xmlns:a16="http://schemas.microsoft.com/office/drawing/2014/main" id="{C69DBDC7-DF0D-40FE-8DE0-1C33F8DF42EC}"/>
              </a:ext>
            </a:extLst>
          </p:cNvPr>
          <p:cNvSpPr/>
          <p:nvPr userDrawn="1"/>
        </p:nvSpPr>
        <p:spPr>
          <a:xfrm>
            <a:off x="11555698" y="6473952"/>
            <a:ext cx="121828" cy="123111"/>
          </a:xfrm>
          <a:prstGeom prst="rect">
            <a:avLst/>
          </a:prstGeom>
        </p:spPr>
        <p:txBody>
          <a:bodyPr wrap="none" lIns="0" tIns="0" rIns="0" bIns="0">
            <a:spAutoFit/>
          </a:bodyPr>
          <a:lstStyle/>
          <a:p>
            <a:fld id="{C58DF478-B544-4ED8-9ED4-6A2648E2D233}" type="slidenum">
              <a:rPr lang="en-US" sz="800" noProof="0" smtClean="0">
                <a:solidFill>
                  <a:schemeClr val="bg1"/>
                </a:solidFill>
                <a:latin typeface="Calibri" panose="020F0502020204030204" pitchFamily="34" charset="0"/>
                <a:cs typeface="Calibri" panose="020F0502020204030204" pitchFamily="34" charset="0"/>
              </a:rPr>
              <a:pPr/>
              <a:t>‹#›</a:t>
            </a:fld>
            <a:endParaRPr lang="en-US" sz="800" dirty="0">
              <a:solidFill>
                <a:schemeClr val="bg1"/>
              </a:solidFill>
            </a:endParaRPr>
          </a:p>
        </p:txBody>
      </p:sp>
    </p:spTree>
    <p:extLst>
      <p:ext uri="{BB962C8B-B14F-4D97-AF65-F5344CB8AC3E}">
        <p14:creationId xmlns:p14="http://schemas.microsoft.com/office/powerpoint/2010/main" val="12932304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Key statement Green Accent 4">
    <p:bg>
      <p:bgPr>
        <a:solidFill>
          <a:schemeClr val="accent4"/>
        </a:solidFill>
        <a:effectLst/>
      </p:bgPr>
    </p:bg>
    <p:spTree>
      <p:nvGrpSpPr>
        <p:cNvPr id="1" name=""/>
        <p:cNvGrpSpPr/>
        <p:nvPr/>
      </p:nvGrpSpPr>
      <p:grpSpPr>
        <a:xfrm>
          <a:off x="0" y="0"/>
          <a:ext cx="0" cy="0"/>
          <a:chOff x="0" y="0"/>
          <a:chExt cx="0" cy="0"/>
        </a:xfrm>
      </p:grpSpPr>
      <p:sp>
        <p:nvSpPr>
          <p:cNvPr id="13" name="Text Placeholder 3"/>
          <p:cNvSpPr>
            <a:spLocks noGrp="1"/>
          </p:cNvSpPr>
          <p:nvPr>
            <p:ph type="body" sz="quarter" idx="10"/>
          </p:nvPr>
        </p:nvSpPr>
        <p:spPr>
          <a:xfrm>
            <a:off x="480485" y="1590677"/>
            <a:ext cx="9029604" cy="4708525"/>
          </a:xfrm>
          <a:prstGeom prst="rect">
            <a:avLst/>
          </a:prstGeom>
        </p:spPr>
        <p:txBody>
          <a:bodyPr>
            <a:noAutofit/>
          </a:bodyPr>
          <a:lstStyle>
            <a:lvl1pPr>
              <a:spcBef>
                <a:spcPts val="3600"/>
              </a:spcBef>
              <a:defRPr sz="3600">
                <a:solidFill>
                  <a:schemeClr val="bg1"/>
                </a:solidFill>
              </a:defRPr>
            </a:lvl1pPr>
            <a:lvl2pPr marL="457189" indent="-457189">
              <a:defRPr sz="3000">
                <a:solidFill>
                  <a:schemeClr val="bg2"/>
                </a:solidFill>
              </a:defRPr>
            </a:lvl2pPr>
            <a:lvl3pPr>
              <a:defRPr sz="3000">
                <a:solidFill>
                  <a:schemeClr val="bg2"/>
                </a:solidFill>
              </a:defRPr>
            </a:lvl3pPr>
            <a:lvl4pPr>
              <a:defRPr sz="3000">
                <a:solidFill>
                  <a:schemeClr val="bg2"/>
                </a:solidFill>
              </a:defRPr>
            </a:lvl4pPr>
            <a:lvl5pPr>
              <a:defRPr sz="3000">
                <a:solidFill>
                  <a:schemeClr val="bg2"/>
                </a:solidFill>
              </a:defRPr>
            </a:lvl5pPr>
          </a:lstStyle>
          <a:p>
            <a:pPr lvl="0"/>
            <a:r>
              <a:rPr lang="en-US" noProof="0"/>
              <a:t>Click to edit Master text styles</a:t>
            </a:r>
          </a:p>
        </p:txBody>
      </p:sp>
      <p:sp>
        <p:nvSpPr>
          <p:cNvPr id="9" name="Copyright">
            <a:extLst>
              <a:ext uri="{FF2B5EF4-FFF2-40B4-BE49-F238E27FC236}">
                <a16:creationId xmlns:a16="http://schemas.microsoft.com/office/drawing/2014/main" id="{2AD12011-8F73-49BB-8C12-BDC820477529}"/>
              </a:ext>
            </a:extLst>
          </p:cNvPr>
          <p:cNvSpPr txBox="1"/>
          <p:nvPr userDrawn="1"/>
        </p:nvSpPr>
        <p:spPr>
          <a:xfrm>
            <a:off x="501649" y="6477001"/>
            <a:ext cx="5355168" cy="123111"/>
          </a:xfrm>
          <a:prstGeom prst="rect">
            <a:avLst/>
          </a:prstGeom>
          <a:noFill/>
        </p:spPr>
        <p:txBody>
          <a:bodyPr wrap="square" lIns="0" tIns="0" rIns="0" bIns="0" rtlCol="0">
            <a:spAutoFit/>
          </a:bodyPr>
          <a:lstStyle/>
          <a:p>
            <a:pPr marL="0" indent="0">
              <a:spcBef>
                <a:spcPts val="600"/>
              </a:spcBef>
              <a:buSzPct val="100000"/>
              <a:buFont typeface="Arial"/>
              <a:buNone/>
            </a:pPr>
            <a:r>
              <a:rPr lang="en-US" sz="800" noProof="0" dirty="0">
                <a:solidFill>
                  <a:schemeClr val="bg1"/>
                </a:solidFill>
                <a:latin typeface="Calibri" panose="020F0502020204030204" pitchFamily="34" charset="0"/>
                <a:cs typeface="Calibri" panose="020F0502020204030204" pitchFamily="34" charset="0"/>
              </a:rPr>
              <a:t>© 202</a:t>
            </a:r>
            <a:r>
              <a:rPr lang="cs-CZ" sz="800" noProof="0" dirty="0">
                <a:solidFill>
                  <a:schemeClr val="bg1"/>
                </a:solidFill>
                <a:latin typeface="Calibri" panose="020F0502020204030204" pitchFamily="34" charset="0"/>
                <a:cs typeface="Calibri" panose="020F0502020204030204" pitchFamily="34" charset="0"/>
              </a:rPr>
              <a:t>2</a:t>
            </a:r>
            <a:r>
              <a:rPr lang="en-US" sz="800" noProof="0" dirty="0">
                <a:solidFill>
                  <a:schemeClr val="bg1"/>
                </a:solidFill>
                <a:latin typeface="Calibri" panose="020F0502020204030204" pitchFamily="34" charset="0"/>
                <a:cs typeface="Calibri" panose="020F0502020204030204" pitchFamily="34" charset="0"/>
              </a:rPr>
              <a:t>. For information, contact Deloitte Czech Republic. </a:t>
            </a:r>
          </a:p>
        </p:txBody>
      </p:sp>
      <p:sp>
        <p:nvSpPr>
          <p:cNvPr id="10" name="CaseCode">
            <a:extLst>
              <a:ext uri="{FF2B5EF4-FFF2-40B4-BE49-F238E27FC236}">
                <a16:creationId xmlns:a16="http://schemas.microsoft.com/office/drawing/2014/main" id="{BFFD92C3-7ED3-4D3C-8518-BD2C1CF3A89D}"/>
              </a:ext>
            </a:extLst>
          </p:cNvPr>
          <p:cNvSpPr txBox="1"/>
          <p:nvPr userDrawn="1"/>
        </p:nvSpPr>
        <p:spPr>
          <a:xfrm>
            <a:off x="6335184" y="6477000"/>
            <a:ext cx="4896560" cy="246221"/>
          </a:xfrm>
          <a:prstGeom prst="rect">
            <a:avLst/>
          </a:prstGeom>
          <a:noFill/>
        </p:spPr>
        <p:txBody>
          <a:bodyPr wrap="square" lIns="0" tIns="0" rIns="0" bIns="0" rtlCol="0">
            <a:spAutoFit/>
          </a:bodyPr>
          <a:lstStyle/>
          <a:p>
            <a:pPr marL="0" indent="0" algn="r">
              <a:spcBef>
                <a:spcPts val="0"/>
              </a:spcBef>
              <a:buSzPct val="100000"/>
              <a:buFont typeface="Arial"/>
              <a:buNone/>
            </a:pPr>
            <a:r>
              <a:rPr lang="en-US" sz="800" noProof="0" dirty="0">
                <a:solidFill>
                  <a:schemeClr val="bg1"/>
                </a:solidFill>
                <a:latin typeface="Calibri" panose="020F0502020204030204" pitchFamily="34" charset="0"/>
                <a:cs typeface="Calibri" panose="020F0502020204030204" pitchFamily="34" charset="0"/>
              </a:rPr>
              <a:t>Presentation title</a:t>
            </a:r>
            <a:br>
              <a:rPr lang="en-US" sz="800" noProof="0" dirty="0">
                <a:solidFill>
                  <a:schemeClr val="bg1"/>
                </a:solidFill>
                <a:latin typeface="Calibri" panose="020F0502020204030204" pitchFamily="34" charset="0"/>
                <a:cs typeface="Calibri" panose="020F0502020204030204" pitchFamily="34" charset="0"/>
              </a:rPr>
            </a:br>
            <a:r>
              <a:rPr lang="en-US" sz="800" noProof="0" dirty="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6" name="Rectangle 5">
            <a:extLst>
              <a:ext uri="{FF2B5EF4-FFF2-40B4-BE49-F238E27FC236}">
                <a16:creationId xmlns:a16="http://schemas.microsoft.com/office/drawing/2014/main" id="{C69DBDC7-DF0D-40FE-8DE0-1C33F8DF42EC}"/>
              </a:ext>
            </a:extLst>
          </p:cNvPr>
          <p:cNvSpPr/>
          <p:nvPr userDrawn="1"/>
        </p:nvSpPr>
        <p:spPr>
          <a:xfrm>
            <a:off x="11555698" y="6473952"/>
            <a:ext cx="121828" cy="123111"/>
          </a:xfrm>
          <a:prstGeom prst="rect">
            <a:avLst/>
          </a:prstGeom>
        </p:spPr>
        <p:txBody>
          <a:bodyPr wrap="none" lIns="0" tIns="0" rIns="0" bIns="0">
            <a:spAutoFit/>
          </a:bodyPr>
          <a:lstStyle/>
          <a:p>
            <a:fld id="{C58DF478-B544-4ED8-9ED4-6A2648E2D233}" type="slidenum">
              <a:rPr lang="en-US" sz="800" noProof="0" smtClean="0">
                <a:solidFill>
                  <a:schemeClr val="bg1"/>
                </a:solidFill>
                <a:latin typeface="Calibri" panose="020F0502020204030204" pitchFamily="34" charset="0"/>
                <a:cs typeface="Calibri" panose="020F0502020204030204" pitchFamily="34" charset="0"/>
              </a:rPr>
              <a:pPr/>
              <a:t>‹#›</a:t>
            </a:fld>
            <a:endParaRPr lang="en-US" sz="800" dirty="0">
              <a:solidFill>
                <a:schemeClr val="bg1"/>
              </a:solidFill>
            </a:endParaRPr>
          </a:p>
        </p:txBody>
      </p:sp>
    </p:spTree>
    <p:extLst>
      <p:ext uri="{BB962C8B-B14F-4D97-AF65-F5344CB8AC3E}">
        <p14:creationId xmlns:p14="http://schemas.microsoft.com/office/powerpoint/2010/main" val="35204828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Key statement teal">
    <p:bg>
      <p:bgPr>
        <a:solidFill>
          <a:schemeClr val="accent5"/>
        </a:solidFill>
        <a:effectLst/>
      </p:bgPr>
    </p:bg>
    <p:spTree>
      <p:nvGrpSpPr>
        <p:cNvPr id="1" name=""/>
        <p:cNvGrpSpPr/>
        <p:nvPr/>
      </p:nvGrpSpPr>
      <p:grpSpPr>
        <a:xfrm>
          <a:off x="0" y="0"/>
          <a:ext cx="0" cy="0"/>
          <a:chOff x="0" y="0"/>
          <a:chExt cx="0" cy="0"/>
        </a:xfrm>
      </p:grpSpPr>
      <p:sp>
        <p:nvSpPr>
          <p:cNvPr id="17" name="Text Placeholder 3"/>
          <p:cNvSpPr>
            <a:spLocks noGrp="1"/>
          </p:cNvSpPr>
          <p:nvPr>
            <p:ph type="body" sz="quarter" idx="10"/>
          </p:nvPr>
        </p:nvSpPr>
        <p:spPr>
          <a:xfrm>
            <a:off x="480485" y="1590677"/>
            <a:ext cx="9029604" cy="4708525"/>
          </a:xfrm>
          <a:prstGeom prst="rect">
            <a:avLst/>
          </a:prstGeom>
        </p:spPr>
        <p:txBody>
          <a:bodyPr>
            <a:noAutofit/>
          </a:bodyPr>
          <a:lstStyle>
            <a:lvl1pPr>
              <a:spcBef>
                <a:spcPts val="3600"/>
              </a:spcBef>
              <a:defRPr sz="3600">
                <a:solidFill>
                  <a:schemeClr val="bg1"/>
                </a:solidFill>
              </a:defRPr>
            </a:lvl1pPr>
            <a:lvl2pPr marL="457189" indent="-457189">
              <a:defRPr sz="3000">
                <a:solidFill>
                  <a:schemeClr val="bg2"/>
                </a:solidFill>
              </a:defRPr>
            </a:lvl2pPr>
            <a:lvl3pPr>
              <a:defRPr sz="3000">
                <a:solidFill>
                  <a:schemeClr val="bg2"/>
                </a:solidFill>
              </a:defRPr>
            </a:lvl3pPr>
            <a:lvl4pPr>
              <a:defRPr sz="3000">
                <a:solidFill>
                  <a:schemeClr val="bg2"/>
                </a:solidFill>
              </a:defRPr>
            </a:lvl4pPr>
            <a:lvl5pPr>
              <a:defRPr sz="3000">
                <a:solidFill>
                  <a:schemeClr val="bg2"/>
                </a:solidFill>
              </a:defRPr>
            </a:lvl5pPr>
          </a:lstStyle>
          <a:p>
            <a:pPr lvl="0"/>
            <a:r>
              <a:rPr lang="en-US" noProof="0"/>
              <a:t>Click to edit Master text styles</a:t>
            </a:r>
          </a:p>
        </p:txBody>
      </p:sp>
      <p:sp>
        <p:nvSpPr>
          <p:cNvPr id="9" name="Copyright">
            <a:extLst>
              <a:ext uri="{FF2B5EF4-FFF2-40B4-BE49-F238E27FC236}">
                <a16:creationId xmlns:a16="http://schemas.microsoft.com/office/drawing/2014/main" id="{2AD12011-8F73-49BB-8C12-BDC820477529}"/>
              </a:ext>
            </a:extLst>
          </p:cNvPr>
          <p:cNvSpPr txBox="1"/>
          <p:nvPr userDrawn="1"/>
        </p:nvSpPr>
        <p:spPr>
          <a:xfrm>
            <a:off x="501649" y="6477001"/>
            <a:ext cx="5355168" cy="123111"/>
          </a:xfrm>
          <a:prstGeom prst="rect">
            <a:avLst/>
          </a:prstGeom>
          <a:noFill/>
        </p:spPr>
        <p:txBody>
          <a:bodyPr wrap="square" lIns="0" tIns="0" rIns="0" bIns="0" rtlCol="0">
            <a:spAutoFit/>
          </a:bodyPr>
          <a:lstStyle/>
          <a:p>
            <a:pPr marL="0" indent="0">
              <a:spcBef>
                <a:spcPts val="600"/>
              </a:spcBef>
              <a:buSzPct val="100000"/>
              <a:buFont typeface="Arial"/>
              <a:buNone/>
            </a:pPr>
            <a:r>
              <a:rPr lang="en-US" sz="800" noProof="0" dirty="0">
                <a:solidFill>
                  <a:schemeClr val="bg1"/>
                </a:solidFill>
                <a:latin typeface="Calibri" panose="020F0502020204030204" pitchFamily="34" charset="0"/>
                <a:cs typeface="Calibri" panose="020F0502020204030204" pitchFamily="34" charset="0"/>
              </a:rPr>
              <a:t>© 202</a:t>
            </a:r>
            <a:r>
              <a:rPr lang="cs-CZ" sz="800" noProof="0" dirty="0">
                <a:solidFill>
                  <a:schemeClr val="bg1"/>
                </a:solidFill>
                <a:latin typeface="Calibri" panose="020F0502020204030204" pitchFamily="34" charset="0"/>
                <a:cs typeface="Calibri" panose="020F0502020204030204" pitchFamily="34" charset="0"/>
              </a:rPr>
              <a:t>2</a:t>
            </a:r>
            <a:r>
              <a:rPr lang="en-US" sz="800" noProof="0" dirty="0">
                <a:solidFill>
                  <a:schemeClr val="bg1"/>
                </a:solidFill>
                <a:latin typeface="Calibri" panose="020F0502020204030204" pitchFamily="34" charset="0"/>
                <a:cs typeface="Calibri" panose="020F0502020204030204" pitchFamily="34" charset="0"/>
              </a:rPr>
              <a:t>. For information, contact Deloitte Czech Republic. </a:t>
            </a:r>
          </a:p>
        </p:txBody>
      </p:sp>
      <p:sp>
        <p:nvSpPr>
          <p:cNvPr id="10" name="CaseCode">
            <a:extLst>
              <a:ext uri="{FF2B5EF4-FFF2-40B4-BE49-F238E27FC236}">
                <a16:creationId xmlns:a16="http://schemas.microsoft.com/office/drawing/2014/main" id="{BFFD92C3-7ED3-4D3C-8518-BD2C1CF3A89D}"/>
              </a:ext>
            </a:extLst>
          </p:cNvPr>
          <p:cNvSpPr txBox="1"/>
          <p:nvPr userDrawn="1"/>
        </p:nvSpPr>
        <p:spPr>
          <a:xfrm>
            <a:off x="6335184" y="6477000"/>
            <a:ext cx="4896560" cy="246221"/>
          </a:xfrm>
          <a:prstGeom prst="rect">
            <a:avLst/>
          </a:prstGeom>
          <a:noFill/>
        </p:spPr>
        <p:txBody>
          <a:bodyPr wrap="square" lIns="0" tIns="0" rIns="0" bIns="0" rtlCol="0">
            <a:spAutoFit/>
          </a:bodyPr>
          <a:lstStyle/>
          <a:p>
            <a:pPr marL="0" indent="0" algn="r">
              <a:spcBef>
                <a:spcPts val="0"/>
              </a:spcBef>
              <a:buSzPct val="100000"/>
              <a:buFont typeface="Arial"/>
              <a:buNone/>
            </a:pPr>
            <a:r>
              <a:rPr lang="en-US" sz="800" noProof="0" dirty="0">
                <a:solidFill>
                  <a:schemeClr val="bg1"/>
                </a:solidFill>
                <a:latin typeface="Calibri" panose="020F0502020204030204" pitchFamily="34" charset="0"/>
                <a:cs typeface="Calibri" panose="020F0502020204030204" pitchFamily="34" charset="0"/>
              </a:rPr>
              <a:t>Presentation title</a:t>
            </a:r>
            <a:br>
              <a:rPr lang="en-US" sz="800" noProof="0" dirty="0">
                <a:solidFill>
                  <a:schemeClr val="bg1"/>
                </a:solidFill>
                <a:latin typeface="Calibri" panose="020F0502020204030204" pitchFamily="34" charset="0"/>
                <a:cs typeface="Calibri" panose="020F0502020204030204" pitchFamily="34" charset="0"/>
              </a:rPr>
            </a:br>
            <a:r>
              <a:rPr lang="en-US" sz="800" noProof="0" dirty="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6" name="Rectangle 5">
            <a:extLst>
              <a:ext uri="{FF2B5EF4-FFF2-40B4-BE49-F238E27FC236}">
                <a16:creationId xmlns:a16="http://schemas.microsoft.com/office/drawing/2014/main" id="{C69DBDC7-DF0D-40FE-8DE0-1C33F8DF42EC}"/>
              </a:ext>
            </a:extLst>
          </p:cNvPr>
          <p:cNvSpPr/>
          <p:nvPr userDrawn="1"/>
        </p:nvSpPr>
        <p:spPr>
          <a:xfrm>
            <a:off x="11555698" y="6473952"/>
            <a:ext cx="121828" cy="123111"/>
          </a:xfrm>
          <a:prstGeom prst="rect">
            <a:avLst/>
          </a:prstGeom>
        </p:spPr>
        <p:txBody>
          <a:bodyPr wrap="none" lIns="0" tIns="0" rIns="0" bIns="0">
            <a:spAutoFit/>
          </a:bodyPr>
          <a:lstStyle/>
          <a:p>
            <a:fld id="{C58DF478-B544-4ED8-9ED4-6A2648E2D233}" type="slidenum">
              <a:rPr lang="en-US" sz="800" noProof="0" smtClean="0">
                <a:solidFill>
                  <a:schemeClr val="bg1"/>
                </a:solidFill>
                <a:latin typeface="Calibri" panose="020F0502020204030204" pitchFamily="34" charset="0"/>
                <a:cs typeface="Calibri" panose="020F0502020204030204" pitchFamily="34" charset="0"/>
              </a:rPr>
              <a:pPr/>
              <a:t>‹#›</a:t>
            </a:fld>
            <a:endParaRPr lang="en-US" sz="800" dirty="0">
              <a:solidFill>
                <a:schemeClr val="bg1"/>
              </a:solidFill>
            </a:endParaRPr>
          </a:p>
        </p:txBody>
      </p:sp>
    </p:spTree>
    <p:extLst>
      <p:ext uri="{BB962C8B-B14F-4D97-AF65-F5344CB8AC3E}">
        <p14:creationId xmlns:p14="http://schemas.microsoft.com/office/powerpoint/2010/main" val="408264380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Key statement black">
    <p:bg>
      <p:bgPr>
        <a:solidFill>
          <a:schemeClr val="tx1"/>
        </a:solidFill>
        <a:effectLst/>
      </p:bgPr>
    </p:bg>
    <p:spTree>
      <p:nvGrpSpPr>
        <p:cNvPr id="1" name=""/>
        <p:cNvGrpSpPr/>
        <p:nvPr/>
      </p:nvGrpSpPr>
      <p:grpSpPr>
        <a:xfrm>
          <a:off x="0" y="0"/>
          <a:ext cx="0" cy="0"/>
          <a:chOff x="0" y="0"/>
          <a:chExt cx="0" cy="0"/>
        </a:xfrm>
      </p:grpSpPr>
      <p:sp>
        <p:nvSpPr>
          <p:cNvPr id="13" name="Text Placeholder 3"/>
          <p:cNvSpPr>
            <a:spLocks noGrp="1"/>
          </p:cNvSpPr>
          <p:nvPr>
            <p:ph type="body" sz="quarter" idx="10"/>
          </p:nvPr>
        </p:nvSpPr>
        <p:spPr>
          <a:xfrm>
            <a:off x="480485" y="1590677"/>
            <a:ext cx="9029604" cy="4708525"/>
          </a:xfrm>
          <a:prstGeom prst="rect">
            <a:avLst/>
          </a:prstGeom>
        </p:spPr>
        <p:txBody>
          <a:bodyPr>
            <a:noAutofit/>
          </a:bodyPr>
          <a:lstStyle>
            <a:lvl1pPr>
              <a:spcBef>
                <a:spcPts val="3600"/>
              </a:spcBef>
              <a:defRPr sz="3600">
                <a:solidFill>
                  <a:schemeClr val="bg1"/>
                </a:solidFill>
              </a:defRPr>
            </a:lvl1pPr>
            <a:lvl2pPr marL="457189" indent="-457189">
              <a:defRPr sz="3000">
                <a:solidFill>
                  <a:schemeClr val="bg2"/>
                </a:solidFill>
              </a:defRPr>
            </a:lvl2pPr>
            <a:lvl3pPr>
              <a:defRPr sz="3000">
                <a:solidFill>
                  <a:schemeClr val="bg2"/>
                </a:solidFill>
              </a:defRPr>
            </a:lvl3pPr>
            <a:lvl4pPr>
              <a:defRPr sz="3000">
                <a:solidFill>
                  <a:schemeClr val="bg2"/>
                </a:solidFill>
              </a:defRPr>
            </a:lvl4pPr>
            <a:lvl5pPr>
              <a:defRPr sz="3000">
                <a:solidFill>
                  <a:schemeClr val="bg2"/>
                </a:solidFill>
              </a:defRPr>
            </a:lvl5pPr>
          </a:lstStyle>
          <a:p>
            <a:pPr lvl="0"/>
            <a:r>
              <a:rPr lang="en-US" noProof="0"/>
              <a:t>Click to edit Master text styles</a:t>
            </a:r>
          </a:p>
        </p:txBody>
      </p:sp>
      <p:sp>
        <p:nvSpPr>
          <p:cNvPr id="9" name="Copyright">
            <a:extLst>
              <a:ext uri="{FF2B5EF4-FFF2-40B4-BE49-F238E27FC236}">
                <a16:creationId xmlns:a16="http://schemas.microsoft.com/office/drawing/2014/main" id="{2AD12011-8F73-49BB-8C12-BDC820477529}"/>
              </a:ext>
            </a:extLst>
          </p:cNvPr>
          <p:cNvSpPr txBox="1"/>
          <p:nvPr userDrawn="1"/>
        </p:nvSpPr>
        <p:spPr>
          <a:xfrm>
            <a:off x="501649" y="6477001"/>
            <a:ext cx="5355168" cy="123111"/>
          </a:xfrm>
          <a:prstGeom prst="rect">
            <a:avLst/>
          </a:prstGeom>
          <a:noFill/>
        </p:spPr>
        <p:txBody>
          <a:bodyPr wrap="square" lIns="0" tIns="0" rIns="0" bIns="0" rtlCol="0">
            <a:spAutoFit/>
          </a:bodyPr>
          <a:lstStyle/>
          <a:p>
            <a:pPr marL="0" indent="0">
              <a:spcBef>
                <a:spcPts val="600"/>
              </a:spcBef>
              <a:buSzPct val="100000"/>
              <a:buFont typeface="Arial"/>
              <a:buNone/>
            </a:pPr>
            <a:r>
              <a:rPr lang="en-US" sz="800" noProof="0" dirty="0">
                <a:solidFill>
                  <a:schemeClr val="bg1"/>
                </a:solidFill>
                <a:latin typeface="Calibri" panose="020F0502020204030204" pitchFamily="34" charset="0"/>
                <a:cs typeface="Calibri" panose="020F0502020204030204" pitchFamily="34" charset="0"/>
              </a:rPr>
              <a:t>© 202</a:t>
            </a:r>
            <a:r>
              <a:rPr lang="cs-CZ" sz="800" noProof="0" dirty="0">
                <a:solidFill>
                  <a:schemeClr val="bg1"/>
                </a:solidFill>
                <a:latin typeface="Calibri" panose="020F0502020204030204" pitchFamily="34" charset="0"/>
                <a:cs typeface="Calibri" panose="020F0502020204030204" pitchFamily="34" charset="0"/>
              </a:rPr>
              <a:t>2</a:t>
            </a:r>
            <a:r>
              <a:rPr lang="en-US" sz="800" noProof="0" dirty="0">
                <a:solidFill>
                  <a:schemeClr val="bg1"/>
                </a:solidFill>
                <a:latin typeface="Calibri" panose="020F0502020204030204" pitchFamily="34" charset="0"/>
                <a:cs typeface="Calibri" panose="020F0502020204030204" pitchFamily="34" charset="0"/>
              </a:rPr>
              <a:t>. For information, contact Deloitte Czech Republic. </a:t>
            </a:r>
          </a:p>
        </p:txBody>
      </p:sp>
      <p:sp>
        <p:nvSpPr>
          <p:cNvPr id="10" name="CaseCode">
            <a:extLst>
              <a:ext uri="{FF2B5EF4-FFF2-40B4-BE49-F238E27FC236}">
                <a16:creationId xmlns:a16="http://schemas.microsoft.com/office/drawing/2014/main" id="{BFFD92C3-7ED3-4D3C-8518-BD2C1CF3A89D}"/>
              </a:ext>
            </a:extLst>
          </p:cNvPr>
          <p:cNvSpPr txBox="1"/>
          <p:nvPr userDrawn="1"/>
        </p:nvSpPr>
        <p:spPr>
          <a:xfrm>
            <a:off x="6335184" y="6477000"/>
            <a:ext cx="4896560" cy="246221"/>
          </a:xfrm>
          <a:prstGeom prst="rect">
            <a:avLst/>
          </a:prstGeom>
          <a:noFill/>
        </p:spPr>
        <p:txBody>
          <a:bodyPr wrap="square" lIns="0" tIns="0" rIns="0" bIns="0" rtlCol="0">
            <a:spAutoFit/>
          </a:bodyPr>
          <a:lstStyle/>
          <a:p>
            <a:pPr marL="0" indent="0" algn="r">
              <a:spcBef>
                <a:spcPts val="0"/>
              </a:spcBef>
              <a:buSzPct val="100000"/>
              <a:buFont typeface="Arial"/>
              <a:buNone/>
            </a:pPr>
            <a:r>
              <a:rPr lang="en-US" sz="800" noProof="0" dirty="0">
                <a:solidFill>
                  <a:schemeClr val="bg1"/>
                </a:solidFill>
                <a:latin typeface="Calibri" panose="020F0502020204030204" pitchFamily="34" charset="0"/>
                <a:cs typeface="Calibri" panose="020F0502020204030204" pitchFamily="34" charset="0"/>
              </a:rPr>
              <a:t>Presentation title</a:t>
            </a:r>
            <a:br>
              <a:rPr lang="en-US" sz="800" noProof="0" dirty="0">
                <a:solidFill>
                  <a:schemeClr val="bg1"/>
                </a:solidFill>
                <a:latin typeface="Calibri" panose="020F0502020204030204" pitchFamily="34" charset="0"/>
                <a:cs typeface="Calibri" panose="020F0502020204030204" pitchFamily="34" charset="0"/>
              </a:rPr>
            </a:br>
            <a:r>
              <a:rPr lang="en-US" sz="800" noProof="0" dirty="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6" name="Rectangle 5">
            <a:extLst>
              <a:ext uri="{FF2B5EF4-FFF2-40B4-BE49-F238E27FC236}">
                <a16:creationId xmlns:a16="http://schemas.microsoft.com/office/drawing/2014/main" id="{C69DBDC7-DF0D-40FE-8DE0-1C33F8DF42EC}"/>
              </a:ext>
            </a:extLst>
          </p:cNvPr>
          <p:cNvSpPr/>
          <p:nvPr userDrawn="1"/>
        </p:nvSpPr>
        <p:spPr>
          <a:xfrm>
            <a:off x="11555698" y="6473952"/>
            <a:ext cx="121828" cy="123111"/>
          </a:xfrm>
          <a:prstGeom prst="rect">
            <a:avLst/>
          </a:prstGeom>
        </p:spPr>
        <p:txBody>
          <a:bodyPr wrap="none" lIns="0" tIns="0" rIns="0" bIns="0">
            <a:spAutoFit/>
          </a:bodyPr>
          <a:lstStyle/>
          <a:p>
            <a:fld id="{C58DF478-B544-4ED8-9ED4-6A2648E2D233}" type="slidenum">
              <a:rPr lang="en-US" sz="800" noProof="0" smtClean="0">
                <a:solidFill>
                  <a:schemeClr val="bg1"/>
                </a:solidFill>
                <a:latin typeface="Calibri" panose="020F0502020204030204" pitchFamily="34" charset="0"/>
                <a:cs typeface="Calibri" panose="020F0502020204030204" pitchFamily="34" charset="0"/>
              </a:rPr>
              <a:pPr/>
              <a:t>‹#›</a:t>
            </a:fld>
            <a:endParaRPr lang="en-US" sz="800" dirty="0">
              <a:solidFill>
                <a:schemeClr val="bg1"/>
              </a:solidFill>
            </a:endParaRPr>
          </a:p>
        </p:txBody>
      </p:sp>
    </p:spTree>
    <p:extLst>
      <p:ext uri="{BB962C8B-B14F-4D97-AF65-F5344CB8AC3E}">
        <p14:creationId xmlns:p14="http://schemas.microsoft.com/office/powerpoint/2010/main" val="363595744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Key statement white">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01651" y="1665288"/>
            <a:ext cx="9277349" cy="4716462"/>
          </a:xfrm>
          <a:prstGeom prst="rect">
            <a:avLst/>
          </a:prstGeom>
        </p:spPr>
        <p:txBody>
          <a:bodyPr>
            <a:noAutofit/>
          </a:bodyPr>
          <a:lstStyle>
            <a:lvl1pPr marL="0" indent="0" algn="l">
              <a:spcBef>
                <a:spcPts val="3600"/>
              </a:spcBef>
              <a:buFontTx/>
              <a:buNone/>
              <a:defRPr sz="3600">
                <a:solidFill>
                  <a:schemeClr val="tx1"/>
                </a:solidFill>
              </a:defRPr>
            </a:lvl1pPr>
            <a:lvl2pPr marL="457200" indent="-457200">
              <a:defRPr sz="3000">
                <a:solidFill>
                  <a:schemeClr val="bg2"/>
                </a:solidFill>
              </a:defRPr>
            </a:lvl2pPr>
            <a:lvl3pPr>
              <a:defRPr sz="3000">
                <a:solidFill>
                  <a:schemeClr val="bg2"/>
                </a:solidFill>
              </a:defRPr>
            </a:lvl3pPr>
            <a:lvl4pPr>
              <a:defRPr sz="3000">
                <a:solidFill>
                  <a:schemeClr val="bg2"/>
                </a:solidFill>
              </a:defRPr>
            </a:lvl4pPr>
            <a:lvl5pPr>
              <a:defRPr sz="3000">
                <a:solidFill>
                  <a:schemeClr val="bg2"/>
                </a:solidFill>
              </a:defRPr>
            </a:lvl5pPr>
          </a:lstStyle>
          <a:p>
            <a:pPr lvl="0"/>
            <a:r>
              <a:rPr lang="en-US" noProof="0"/>
              <a:t>Click to edit Master text styles</a:t>
            </a:r>
          </a:p>
        </p:txBody>
      </p:sp>
    </p:spTree>
    <p:extLst>
      <p:ext uri="{BB962C8B-B14F-4D97-AF65-F5344CB8AC3E}">
        <p14:creationId xmlns:p14="http://schemas.microsoft.com/office/powerpoint/2010/main" val="4003670331"/>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subtitle &amp; chart">
    <p:spTree>
      <p:nvGrpSpPr>
        <p:cNvPr id="1" name=""/>
        <p:cNvGrpSpPr/>
        <p:nvPr/>
      </p:nvGrpSpPr>
      <p:grpSpPr>
        <a:xfrm>
          <a:off x="0" y="0"/>
          <a:ext cx="0" cy="0"/>
          <a:chOff x="0" y="0"/>
          <a:chExt cx="0" cy="0"/>
        </a:xfrm>
      </p:grpSpPr>
      <p:sp>
        <p:nvSpPr>
          <p:cNvPr id="15" name="Text Placeholder 8"/>
          <p:cNvSpPr>
            <a:spLocks noGrp="1"/>
          </p:cNvSpPr>
          <p:nvPr>
            <p:ph type="body" sz="quarter" idx="13" hasCustomPrompt="1"/>
          </p:nvPr>
        </p:nvSpPr>
        <p:spPr>
          <a:xfrm>
            <a:off x="501650" y="651600"/>
            <a:ext cx="11188700" cy="757255"/>
          </a:xfrm>
          <a:prstGeom prst="rect">
            <a:avLst/>
          </a:prstGeom>
        </p:spPr>
        <p:txBody>
          <a:bodyPr lIns="0" tIns="0" rIns="0" bIns="0">
            <a:noAutofit/>
          </a:bodyPr>
          <a:lstStyle>
            <a:lvl1pPr marL="0" indent="0">
              <a:buNone/>
              <a:defRPr sz="1800" b="0">
                <a:solidFill>
                  <a:srgbClr val="575757"/>
                </a:solidFill>
              </a:defRPr>
            </a:lvl1pPr>
          </a:lstStyle>
          <a:p>
            <a:pPr lvl="0"/>
            <a:r>
              <a:rPr lang="en-US" dirty="0"/>
              <a:t>Click to add subtitle</a:t>
            </a:r>
          </a:p>
        </p:txBody>
      </p:sp>
      <p:sp>
        <p:nvSpPr>
          <p:cNvPr id="17" name="Chart Placeholder 3"/>
          <p:cNvSpPr>
            <a:spLocks noGrp="1"/>
          </p:cNvSpPr>
          <p:nvPr>
            <p:ph type="chart" sz="quarter" idx="15"/>
          </p:nvPr>
        </p:nvSpPr>
        <p:spPr>
          <a:xfrm>
            <a:off x="501652" y="2052000"/>
            <a:ext cx="11188699" cy="4069013"/>
          </a:xfrm>
          <a:prstGeom prst="rect">
            <a:avLst/>
          </a:prstGeom>
        </p:spPr>
        <p:txBody>
          <a:bodyPr>
            <a:noAutofit/>
          </a:bodyPr>
          <a:lstStyle/>
          <a:p>
            <a:r>
              <a:rPr lang="en-US"/>
              <a:t>Click icon to add chart</a:t>
            </a:r>
            <a:endParaRPr lang="en-GB" dirty="0"/>
          </a:p>
        </p:txBody>
      </p:sp>
      <p:sp>
        <p:nvSpPr>
          <p:cNvPr id="18" name="Text Placeholder 8"/>
          <p:cNvSpPr>
            <a:spLocks noGrp="1"/>
          </p:cNvSpPr>
          <p:nvPr>
            <p:ph type="body" sz="quarter" idx="18"/>
          </p:nvPr>
        </p:nvSpPr>
        <p:spPr>
          <a:xfrm>
            <a:off x="501652" y="1674087"/>
            <a:ext cx="11188699" cy="357187"/>
          </a:xfrm>
        </p:spPr>
        <p:txBody>
          <a:bodyPr>
            <a:noAutofit/>
          </a:bodyPr>
          <a:lstStyle/>
          <a:p>
            <a:pPr lvl="0"/>
            <a:r>
              <a:rPr lang="en-US" noProof="0"/>
              <a:t>Click to edit Master text styles</a:t>
            </a:r>
          </a:p>
        </p:txBody>
      </p:sp>
      <p:sp>
        <p:nvSpPr>
          <p:cNvPr id="19" name="Text Placeholder 7"/>
          <p:cNvSpPr>
            <a:spLocks noGrp="1"/>
          </p:cNvSpPr>
          <p:nvPr>
            <p:ph type="body" sz="quarter" idx="23"/>
          </p:nvPr>
        </p:nvSpPr>
        <p:spPr>
          <a:xfrm>
            <a:off x="501651" y="6121014"/>
            <a:ext cx="11188700" cy="260737"/>
          </a:xfrm>
        </p:spPr>
        <p:txBody>
          <a:bodyPr>
            <a:noAutofit/>
          </a:bodyPr>
          <a:lstStyle>
            <a:lvl1pPr>
              <a:spcAft>
                <a:spcPts val="0"/>
              </a:spcAft>
              <a:defRPr sz="900"/>
            </a:lvl1pPr>
          </a:lstStyle>
          <a:p>
            <a:pPr lvl="0"/>
            <a:r>
              <a:rPr lang="en-US"/>
              <a:t>Click to edit Master text styles</a:t>
            </a:r>
          </a:p>
        </p:txBody>
      </p:sp>
      <p:sp>
        <p:nvSpPr>
          <p:cNvPr id="7" name="Title Placeholder 1">
            <a:extLst>
              <a:ext uri="{FF2B5EF4-FFF2-40B4-BE49-F238E27FC236}">
                <a16:creationId xmlns:a16="http://schemas.microsoft.com/office/drawing/2014/main" id="{8CFE9674-04ED-4C53-9426-4EA385799FE2}"/>
              </a:ext>
            </a:extLst>
          </p:cNvPr>
          <p:cNvSpPr>
            <a:spLocks noGrp="1"/>
          </p:cNvSpPr>
          <p:nvPr>
            <p:ph type="title" hasCustomPrompt="1"/>
          </p:nvPr>
        </p:nvSpPr>
        <p:spPr>
          <a:xfrm>
            <a:off x="501650" y="317500"/>
            <a:ext cx="11188700" cy="334099"/>
          </a:xfrm>
          <a:prstGeom prst="rect">
            <a:avLst/>
          </a:prstGeom>
        </p:spPr>
        <p:txBody>
          <a:bodyPr vert="horz" lIns="0" tIns="0" rIns="0" bIns="0" rtlCol="0" anchor="t" anchorCtr="0">
            <a:noAutofit/>
          </a:bodyPr>
          <a:lstStyle>
            <a:lvl1pPr>
              <a:defRPr>
                <a:latin typeface="+mj-lt"/>
              </a:defRPr>
            </a:lvl1pPr>
          </a:lstStyle>
          <a:p>
            <a:r>
              <a:rPr lang="en-US" dirty="0"/>
              <a:t>Click to add title</a:t>
            </a:r>
          </a:p>
        </p:txBody>
      </p:sp>
    </p:spTree>
    <p:extLst>
      <p:ext uri="{BB962C8B-B14F-4D97-AF65-F5344CB8AC3E}">
        <p14:creationId xmlns:p14="http://schemas.microsoft.com/office/powerpoint/2010/main" val="50310003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Title, subtitle &amp; chart">
    <p:spTree>
      <p:nvGrpSpPr>
        <p:cNvPr id="1" name=""/>
        <p:cNvGrpSpPr/>
        <p:nvPr/>
      </p:nvGrpSpPr>
      <p:grpSpPr>
        <a:xfrm>
          <a:off x="0" y="0"/>
          <a:ext cx="0" cy="0"/>
          <a:chOff x="0" y="0"/>
          <a:chExt cx="0" cy="0"/>
        </a:xfrm>
      </p:grpSpPr>
      <p:sp>
        <p:nvSpPr>
          <p:cNvPr id="15" name="Text Placeholder 8"/>
          <p:cNvSpPr>
            <a:spLocks noGrp="1"/>
          </p:cNvSpPr>
          <p:nvPr>
            <p:ph type="body" sz="quarter" idx="13" hasCustomPrompt="1"/>
          </p:nvPr>
        </p:nvSpPr>
        <p:spPr>
          <a:xfrm>
            <a:off x="501650" y="651600"/>
            <a:ext cx="11188700" cy="757255"/>
          </a:xfrm>
          <a:prstGeom prst="rect">
            <a:avLst/>
          </a:prstGeom>
        </p:spPr>
        <p:txBody>
          <a:bodyPr lIns="0" tIns="0" rIns="0" bIns="0">
            <a:noAutofit/>
          </a:bodyPr>
          <a:lstStyle>
            <a:lvl1pPr marL="0" indent="0">
              <a:buNone/>
              <a:defRPr sz="1800" b="0">
                <a:solidFill>
                  <a:srgbClr val="575757"/>
                </a:solidFill>
              </a:defRPr>
            </a:lvl1pPr>
          </a:lstStyle>
          <a:p>
            <a:pPr lvl="0"/>
            <a:r>
              <a:rPr lang="en-US" dirty="0"/>
              <a:t>Click to add subtitle</a:t>
            </a:r>
          </a:p>
        </p:txBody>
      </p:sp>
      <p:sp>
        <p:nvSpPr>
          <p:cNvPr id="7" name="Title Placeholder 1">
            <a:extLst>
              <a:ext uri="{FF2B5EF4-FFF2-40B4-BE49-F238E27FC236}">
                <a16:creationId xmlns:a16="http://schemas.microsoft.com/office/drawing/2014/main" id="{8CFE9674-04ED-4C53-9426-4EA385799FE2}"/>
              </a:ext>
            </a:extLst>
          </p:cNvPr>
          <p:cNvSpPr>
            <a:spLocks noGrp="1"/>
          </p:cNvSpPr>
          <p:nvPr>
            <p:ph type="title" hasCustomPrompt="1"/>
          </p:nvPr>
        </p:nvSpPr>
        <p:spPr>
          <a:xfrm>
            <a:off x="501650" y="317500"/>
            <a:ext cx="11188700" cy="334099"/>
          </a:xfrm>
          <a:prstGeom prst="rect">
            <a:avLst/>
          </a:prstGeom>
        </p:spPr>
        <p:txBody>
          <a:bodyPr vert="horz" lIns="0" tIns="0" rIns="0" bIns="0" rtlCol="0" anchor="t" anchorCtr="0">
            <a:noAutofit/>
          </a:bodyPr>
          <a:lstStyle>
            <a:lvl1pPr>
              <a:defRPr>
                <a:latin typeface="+mj-lt"/>
              </a:defRPr>
            </a:lvl1pPr>
          </a:lstStyle>
          <a:p>
            <a:r>
              <a:rPr lang="en-US" dirty="0"/>
              <a:t>Click to add title</a:t>
            </a:r>
          </a:p>
        </p:txBody>
      </p:sp>
      <p:sp>
        <p:nvSpPr>
          <p:cNvPr id="8" name="Text Placeholder 18"/>
          <p:cNvSpPr>
            <a:spLocks noGrp="1"/>
          </p:cNvSpPr>
          <p:nvPr>
            <p:ph idx="1"/>
          </p:nvPr>
        </p:nvSpPr>
        <p:spPr>
          <a:xfrm>
            <a:off x="501651" y="1665289"/>
            <a:ext cx="11165416" cy="4716463"/>
          </a:xfrm>
          <a:prstGeom prst="rect">
            <a:avLst/>
          </a:prstGeom>
        </p:spPr>
        <p:txBody>
          <a:bodyPr vert="horz" lIns="0" tIns="0" rIns="0" bIns="0" rtlCol="0">
            <a:noAutofit/>
          </a:bodyPr>
          <a:lstStyle>
            <a:lvl1pPr marL="0" indent="0" algn="l">
              <a:buFontTx/>
              <a:buNone/>
              <a:defRPr>
                <a:latin typeface="+mn-lt"/>
              </a:defRPr>
            </a:lvl1pPr>
            <a:lvl2pPr marL="139700" indent="-139700" algn="l">
              <a:buClr>
                <a:schemeClr val="tx1"/>
              </a:buClr>
              <a:buSzPct val="100000"/>
              <a:buFont typeface="Arial" panose="020B0604020202020204" pitchFamily="34" charset="0"/>
              <a:buChar char="•"/>
              <a:defRPr>
                <a:latin typeface="+mj-lt"/>
              </a:defRPr>
            </a:lvl2pPr>
            <a:lvl3pPr marL="304800" indent="-139700" algn="l">
              <a:buClr>
                <a:schemeClr val="tx1"/>
              </a:buClr>
              <a:buSzPct val="100000"/>
              <a:buFont typeface="Arial" panose="020B0604020202020204" pitchFamily="34" charset="0"/>
              <a:buChar char="−"/>
              <a:defRPr>
                <a:latin typeface="+mn-lt"/>
              </a:defRPr>
            </a:lvl3pPr>
            <a:lvl4pPr marL="469900" indent="-139700" algn="l">
              <a:buClr>
                <a:schemeClr val="tx1"/>
              </a:buClr>
              <a:buSzPct val="100000"/>
              <a:buFont typeface="Arial" panose="020B0604020202020204" pitchFamily="34" charset="0"/>
              <a:buChar char="◦"/>
              <a:defRPr>
                <a:latin typeface="+mn-lt"/>
              </a:defRPr>
            </a:lvl4pPr>
            <a:lvl5pPr marL="635000" indent="-139700" algn="l">
              <a:buClr>
                <a:schemeClr val="tx1"/>
              </a:buClr>
              <a:buSzPct val="100000"/>
              <a:buFont typeface="Arial" panose="020B0604020202020204" pitchFamily="34" charset="0"/>
              <a:buChar cha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noProof="0" dirty="0"/>
          </a:p>
        </p:txBody>
      </p:sp>
    </p:spTree>
    <p:extLst>
      <p:ext uri="{BB962C8B-B14F-4D97-AF65-F5344CB8AC3E}">
        <p14:creationId xmlns:p14="http://schemas.microsoft.com/office/powerpoint/2010/main" val="246574988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le &amp; 1 column text">
    <p:spTree>
      <p:nvGrpSpPr>
        <p:cNvPr id="1" name=""/>
        <p:cNvGrpSpPr/>
        <p:nvPr/>
      </p:nvGrpSpPr>
      <p:grpSpPr>
        <a:xfrm>
          <a:off x="0" y="0"/>
          <a:ext cx="0" cy="0"/>
          <a:chOff x="0" y="0"/>
          <a:chExt cx="0" cy="0"/>
        </a:xfrm>
      </p:grpSpPr>
      <p:sp>
        <p:nvSpPr>
          <p:cNvPr id="14" name="Text Placeholder 18"/>
          <p:cNvSpPr>
            <a:spLocks noGrp="1"/>
          </p:cNvSpPr>
          <p:nvPr>
            <p:ph idx="1"/>
          </p:nvPr>
        </p:nvSpPr>
        <p:spPr>
          <a:xfrm>
            <a:off x="501651" y="1665289"/>
            <a:ext cx="11165416" cy="4716463"/>
          </a:xfrm>
          <a:prstGeom prst="rect">
            <a:avLst/>
          </a:prstGeom>
        </p:spPr>
        <p:txBody>
          <a:bodyPr vert="horz" lIns="0" tIns="0" rIns="0" bIns="0" rtlCol="0">
            <a:noAutofit/>
          </a:bodyPr>
          <a:lstStyle>
            <a:lvl1pPr marL="0" indent="0" algn="l">
              <a:buFontTx/>
              <a:buNone/>
              <a:defRPr>
                <a:latin typeface="+mn-lt"/>
              </a:defRPr>
            </a:lvl1pPr>
            <a:lvl2pPr marL="139700" indent="-139700" algn="l">
              <a:buClr>
                <a:schemeClr val="tx1"/>
              </a:buClr>
              <a:buSzPct val="100000"/>
              <a:buFont typeface="Arial" panose="020B0604020202020204" pitchFamily="34" charset="0"/>
              <a:buChar char="•"/>
              <a:defRPr>
                <a:latin typeface="+mj-lt"/>
              </a:defRPr>
            </a:lvl2pPr>
            <a:lvl3pPr marL="304800" indent="-139700" algn="l">
              <a:buClr>
                <a:schemeClr val="tx1"/>
              </a:buClr>
              <a:buSzPct val="100000"/>
              <a:buFont typeface="Arial" panose="020B0604020202020204" pitchFamily="34" charset="0"/>
              <a:buChar char="−"/>
              <a:defRPr>
                <a:latin typeface="+mn-lt"/>
              </a:defRPr>
            </a:lvl3pPr>
            <a:lvl4pPr marL="469900" indent="-139700" algn="l">
              <a:buClr>
                <a:schemeClr val="tx1"/>
              </a:buClr>
              <a:buSzPct val="100000"/>
              <a:buFont typeface="Arial" panose="020B0604020202020204" pitchFamily="34" charset="0"/>
              <a:buChar char="◦"/>
              <a:defRPr>
                <a:latin typeface="+mn-lt"/>
              </a:defRPr>
            </a:lvl4pPr>
            <a:lvl5pPr marL="635000" indent="-139700" algn="l">
              <a:buClr>
                <a:schemeClr val="tx1"/>
              </a:buClr>
              <a:buSzPct val="100000"/>
              <a:buFont typeface="Arial" panose="020B0604020202020204" pitchFamily="34" charset="0"/>
              <a:buChar cha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noProof="0" dirty="0"/>
          </a:p>
        </p:txBody>
      </p:sp>
      <p:sp>
        <p:nvSpPr>
          <p:cNvPr id="4" name="Title Placeholder 1">
            <a:extLst>
              <a:ext uri="{FF2B5EF4-FFF2-40B4-BE49-F238E27FC236}">
                <a16:creationId xmlns:a16="http://schemas.microsoft.com/office/drawing/2014/main" id="{A1AF4B88-9BDB-4994-AE11-3A74CC55FE51}"/>
              </a:ext>
            </a:extLst>
          </p:cNvPr>
          <p:cNvSpPr>
            <a:spLocks noGrp="1"/>
          </p:cNvSpPr>
          <p:nvPr>
            <p:ph type="title" hasCustomPrompt="1"/>
          </p:nvPr>
        </p:nvSpPr>
        <p:spPr>
          <a:xfrm>
            <a:off x="501652" y="317500"/>
            <a:ext cx="11180232" cy="698501"/>
          </a:xfrm>
          <a:prstGeom prst="rect">
            <a:avLst/>
          </a:prstGeom>
        </p:spPr>
        <p:txBody>
          <a:bodyPr vert="horz" lIns="0" tIns="0" rIns="0" bIns="0" rtlCol="0" anchor="t" anchorCtr="0">
            <a:noAutofit/>
          </a:bodyPr>
          <a:lstStyle>
            <a:lvl1pPr>
              <a:defRPr/>
            </a:lvl1pPr>
          </a:lstStyle>
          <a:p>
            <a:r>
              <a:rPr lang="en-US" dirty="0"/>
              <a:t>Click to add title</a:t>
            </a:r>
          </a:p>
        </p:txBody>
      </p:sp>
    </p:spTree>
    <p:extLst>
      <p:ext uri="{BB962C8B-B14F-4D97-AF65-F5344CB8AC3E}">
        <p14:creationId xmlns:p14="http://schemas.microsoft.com/office/powerpoint/2010/main" val="1377189292"/>
      </p:ext>
    </p:extLst>
  </p:cSld>
  <p:clrMapOvr>
    <a:masterClrMapping/>
  </p:clrMapOvr>
  <p:hf hd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Contents">
    <p:spTree>
      <p:nvGrpSpPr>
        <p:cNvPr id="1" name=""/>
        <p:cNvGrpSpPr/>
        <p:nvPr/>
      </p:nvGrpSpPr>
      <p:grpSpPr>
        <a:xfrm>
          <a:off x="0" y="0"/>
          <a:ext cx="0" cy="0"/>
          <a:chOff x="0" y="0"/>
          <a:chExt cx="0" cy="0"/>
        </a:xfrm>
      </p:grpSpPr>
      <p:sp>
        <p:nvSpPr>
          <p:cNvPr id="4" name="Content Placeholder 3"/>
          <p:cNvSpPr>
            <a:spLocks noGrp="1"/>
          </p:cNvSpPr>
          <p:nvPr>
            <p:ph sz="quarter" idx="10"/>
          </p:nvPr>
        </p:nvSpPr>
        <p:spPr>
          <a:xfrm>
            <a:off x="501651" y="1665289"/>
            <a:ext cx="9277349" cy="4716463"/>
          </a:xfrm>
          <a:prstGeom prst="rect">
            <a:avLst/>
          </a:prstGeom>
        </p:spPr>
        <p:txBody>
          <a:bodyPr>
            <a:noAutofit/>
          </a:bodyPr>
          <a:lstStyle>
            <a:lvl1pPr marL="0" indent="0" algn="l">
              <a:buFontTx/>
              <a:buNone/>
              <a:tabLst>
                <a:tab pos="6729413" algn="r"/>
              </a:tabLst>
              <a:defRPr>
                <a:latin typeface="+mn-lt"/>
              </a:defRPr>
            </a:lvl1pPr>
            <a:lvl2pPr marL="139700" indent="-139700" algn="l">
              <a:buClr>
                <a:schemeClr val="tx1"/>
              </a:buClr>
              <a:buSzPct val="100000"/>
              <a:buFont typeface="Arial" panose="020B0604020202020204" pitchFamily="34" charset="0"/>
              <a:buChar char="•"/>
              <a:tabLst>
                <a:tab pos="6729413" algn="r"/>
              </a:tabLst>
              <a:defRPr>
                <a:latin typeface="+mj-lt"/>
              </a:defRPr>
            </a:lvl2pPr>
            <a:lvl3pPr marL="304800" indent="-139700" algn="l">
              <a:buClr>
                <a:schemeClr val="tx1"/>
              </a:buClr>
              <a:buSzPct val="100000"/>
              <a:buFont typeface="Arial" panose="020B0604020202020204" pitchFamily="34" charset="0"/>
              <a:buChar char="−"/>
              <a:tabLst>
                <a:tab pos="6729413" algn="r"/>
              </a:tabLst>
              <a:defRPr>
                <a:latin typeface="+mn-lt"/>
              </a:defRPr>
            </a:lvl3pPr>
            <a:lvl4pPr marL="469900" indent="-139700" algn="l">
              <a:buClr>
                <a:schemeClr val="tx1"/>
              </a:buClr>
              <a:buSzPct val="100000"/>
              <a:buFont typeface="Arial" panose="020B0604020202020204" pitchFamily="34" charset="0"/>
              <a:buChar char="◦"/>
              <a:tabLst>
                <a:tab pos="6729413" algn="r"/>
              </a:tabLst>
              <a:defRPr>
                <a:latin typeface="+mn-lt"/>
              </a:defRPr>
            </a:lvl4pPr>
            <a:lvl5pPr marL="635000" indent="-139700" algn="l">
              <a:buClr>
                <a:schemeClr val="tx1"/>
              </a:buClr>
              <a:buSzPct val="100000"/>
              <a:buFont typeface="Arial" panose="020B0604020202020204" pitchFamily="34" charset="0"/>
              <a:buChar char="−"/>
              <a:tabLst>
                <a:tab pos="5029200" algn="r"/>
              </a:tabLst>
              <a:defRPr baseline="0">
                <a:latin typeface="+mn-lt"/>
              </a:defRPr>
            </a:lvl5pPr>
            <a:lvl6pPr>
              <a:tabLst>
                <a:tab pos="6729413" algn="r"/>
              </a:tabLst>
              <a:defRPr/>
            </a:lvl6pPr>
            <a:lvl7pPr>
              <a:tabLst>
                <a:tab pos="6729413" algn="r"/>
              </a:tabLst>
              <a:defRPr/>
            </a:lvl7pPr>
            <a:lvl8pPr>
              <a:tabLst>
                <a:tab pos="6729413" algn="r"/>
              </a:tabLst>
              <a:defRPr/>
            </a:lvl8pPr>
            <a:lvl9pPr>
              <a:tabLst>
                <a:tab pos="6729413" algn="r"/>
              </a:tabLst>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itle Placeholder 1"/>
          <p:cNvSpPr>
            <a:spLocks noGrp="1"/>
          </p:cNvSpPr>
          <p:nvPr>
            <p:ph type="title" hasCustomPrompt="1"/>
          </p:nvPr>
        </p:nvSpPr>
        <p:spPr>
          <a:xfrm>
            <a:off x="501652" y="317500"/>
            <a:ext cx="11180232" cy="698501"/>
          </a:xfrm>
          <a:prstGeom prst="rect">
            <a:avLst/>
          </a:prstGeom>
        </p:spPr>
        <p:txBody>
          <a:bodyPr vert="horz" lIns="0" tIns="0" rIns="0" bIns="0" rtlCol="0" anchor="t" anchorCtr="0">
            <a:noAutofit/>
          </a:bodyPr>
          <a:lstStyle>
            <a:lvl1pPr>
              <a:defRPr/>
            </a:lvl1pPr>
          </a:lstStyle>
          <a:p>
            <a:r>
              <a:rPr lang="en-US" dirty="0"/>
              <a:t>Click to add title</a:t>
            </a:r>
          </a:p>
        </p:txBody>
      </p:sp>
    </p:spTree>
    <p:extLst>
      <p:ext uri="{BB962C8B-B14F-4D97-AF65-F5344CB8AC3E}">
        <p14:creationId xmlns:p14="http://schemas.microsoft.com/office/powerpoint/2010/main" val="3478347032"/>
      </p:ext>
    </p:extLst>
  </p:cSld>
  <p:clrMapOvr>
    <a:masterClrMapping/>
  </p:clrMapOvr>
  <p:hf hdr="0" dt="0"/>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Letter Layou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8862256" y="405929"/>
            <a:ext cx="2804160" cy="1027760"/>
          </a:xfrm>
        </p:spPr>
        <p:txBody>
          <a:bodyPr>
            <a:noAutofit/>
          </a:bodyPr>
          <a:lstStyle>
            <a:lvl1pPr>
              <a:spcBef>
                <a:spcPts val="185"/>
              </a:spcBef>
              <a:defRPr sz="923">
                <a:solidFill>
                  <a:schemeClr val="tx1"/>
                </a:solidFill>
              </a:defRPr>
            </a:lvl1pPr>
            <a:lvl2pPr>
              <a:defRPr sz="969">
                <a:solidFill>
                  <a:schemeClr val="tx2"/>
                </a:solidFill>
              </a:defRPr>
            </a:lvl2pPr>
            <a:lvl3pPr>
              <a:defRPr sz="969">
                <a:solidFill>
                  <a:schemeClr val="tx2"/>
                </a:solidFill>
              </a:defRPr>
            </a:lvl3pPr>
            <a:lvl4pPr>
              <a:defRPr sz="923">
                <a:solidFill>
                  <a:schemeClr val="tx2"/>
                </a:solidFill>
              </a:defRPr>
            </a:lvl4pPr>
            <a:lvl5pPr>
              <a:defRPr sz="923">
                <a:solidFill>
                  <a:schemeClr val="tx2"/>
                </a:solidFill>
              </a:defRPr>
            </a:lvl5pPr>
          </a:lstStyle>
          <a:p>
            <a:pPr lvl="0"/>
            <a:r>
              <a:rPr lang="en-US"/>
              <a:t>Click to edit Master text styles</a:t>
            </a:r>
          </a:p>
        </p:txBody>
      </p:sp>
      <p:sp>
        <p:nvSpPr>
          <p:cNvPr id="7" name="Text Placeholder 6"/>
          <p:cNvSpPr>
            <a:spLocks noGrp="1"/>
          </p:cNvSpPr>
          <p:nvPr>
            <p:ph type="body" sz="quarter" idx="11"/>
          </p:nvPr>
        </p:nvSpPr>
        <p:spPr>
          <a:xfrm>
            <a:off x="495300" y="1665288"/>
            <a:ext cx="2796541" cy="4716462"/>
          </a:xfrm>
        </p:spPr>
        <p:txBody>
          <a:bodyPr>
            <a:noAutofit/>
          </a:bodyPr>
          <a:lstStyle>
            <a:lvl1pPr>
              <a:spcBef>
                <a:spcPts val="0"/>
              </a:spcBef>
              <a:spcAft>
                <a:spcPts val="554"/>
              </a:spcAft>
              <a:defRPr sz="969"/>
            </a:lvl1pPr>
            <a:lvl2pPr>
              <a:spcBef>
                <a:spcPts val="277"/>
              </a:spcBef>
              <a:defRPr/>
            </a:lvl2pPr>
            <a:lvl3pPr>
              <a:spcBef>
                <a:spcPts val="277"/>
              </a:spcBef>
              <a:defRPr/>
            </a:lvl3pPr>
            <a:lvl4pPr>
              <a:spcBef>
                <a:spcPts val="277"/>
              </a:spcBef>
              <a:defRPr/>
            </a:lvl4pPr>
            <a:lvl5pPr>
              <a:spcBef>
                <a:spcPts val="277"/>
              </a:spcBef>
              <a:defRPr/>
            </a:lvl5pPr>
          </a:lstStyle>
          <a:p>
            <a:pPr lvl="0"/>
            <a:r>
              <a:rPr lang="en-US"/>
              <a:t>Click to edit Master text styles</a:t>
            </a:r>
          </a:p>
        </p:txBody>
      </p:sp>
      <p:sp>
        <p:nvSpPr>
          <p:cNvPr id="9" name="Text Placeholder 8"/>
          <p:cNvSpPr>
            <a:spLocks noGrp="1"/>
          </p:cNvSpPr>
          <p:nvPr>
            <p:ph type="body" sz="quarter" idx="12"/>
          </p:nvPr>
        </p:nvSpPr>
        <p:spPr>
          <a:xfrm>
            <a:off x="3780369" y="1665287"/>
            <a:ext cx="7916331" cy="4716461"/>
          </a:xfrm>
        </p:spPr>
        <p:txBody>
          <a:bodyPr>
            <a:noAutofit/>
          </a:bodyPr>
          <a:lstStyle>
            <a:lvl1pPr marL="0" indent="0" algn="l">
              <a:spcBef>
                <a:spcPts val="1662"/>
              </a:spcBef>
              <a:buFontTx/>
              <a:buNone/>
              <a:defRPr/>
            </a:lvl1pPr>
            <a:lvl2pPr marL="139700" indent="-139700" algn="l">
              <a:buClr>
                <a:schemeClr val="tx1"/>
              </a:buClr>
              <a:buSzPct val="100000"/>
              <a:buFont typeface="Arial" panose="020B0604020202020204" pitchFamily="34" charset="0"/>
              <a:buChar char="•"/>
              <a:defRPr/>
            </a:lvl2pPr>
            <a:lvl3pPr marL="304800" indent="-139700" algn="l">
              <a:buClr>
                <a:schemeClr val="tx1"/>
              </a:buClr>
              <a:buSzPct val="100000"/>
              <a:buFont typeface="Arial" panose="020B0604020202020204" pitchFamily="34" charset="0"/>
              <a:buChar char="−"/>
              <a:defRPr/>
            </a:lvl3pPr>
            <a:lvl4pPr marL="469900" indent="-139700" algn="l">
              <a:buClr>
                <a:schemeClr val="tx1"/>
              </a:buClr>
              <a:buSzPct val="100000"/>
              <a:buFont typeface="Arial" panose="020B0604020202020204" pitchFamily="34" charset="0"/>
              <a:buChar char="◦"/>
              <a:defRPr/>
            </a:lvl4pPr>
            <a:lvl5pPr marL="635000" indent="-139700" algn="l">
              <a:buClr>
                <a:schemeClr val="tx1"/>
              </a:buClr>
              <a:buSzPct val="100000"/>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noProof="0" dirty="0"/>
          </a:p>
        </p:txBody>
      </p:sp>
      <p:grpSp>
        <p:nvGrpSpPr>
          <p:cNvPr id="38" name="Group 37">
            <a:extLst>
              <a:ext uri="{FF2B5EF4-FFF2-40B4-BE49-F238E27FC236}">
                <a16:creationId xmlns:a16="http://schemas.microsoft.com/office/drawing/2014/main" id="{BE53F9A5-D017-41A9-87FD-42B8B6C64282}"/>
              </a:ext>
            </a:extLst>
          </p:cNvPr>
          <p:cNvGrpSpPr>
            <a:grpSpLocks noChangeAspect="1"/>
          </p:cNvGrpSpPr>
          <p:nvPr userDrawn="1"/>
        </p:nvGrpSpPr>
        <p:grpSpPr>
          <a:xfrm>
            <a:off x="503988" y="378000"/>
            <a:ext cx="1998000" cy="374400"/>
            <a:chOff x="398463" y="404813"/>
            <a:chExt cx="1627187" cy="307976"/>
          </a:xfrm>
          <a:solidFill>
            <a:schemeClr val="tx1"/>
          </a:solidFill>
        </p:grpSpPr>
        <p:sp>
          <p:nvSpPr>
            <p:cNvPr id="39" name="Oval 5">
              <a:extLst>
                <a:ext uri="{FF2B5EF4-FFF2-40B4-BE49-F238E27FC236}">
                  <a16:creationId xmlns:a16="http://schemas.microsoft.com/office/drawing/2014/main" id="{70412374-88D8-4076-97A4-28B9D453A9F4}"/>
                </a:ext>
              </a:extLst>
            </p:cNvPr>
            <p:cNvSpPr>
              <a:spLocks noChangeArrowheads="1"/>
            </p:cNvSpPr>
            <p:nvPr userDrawn="1"/>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40" name="Freeform 6">
              <a:extLst>
                <a:ext uri="{FF2B5EF4-FFF2-40B4-BE49-F238E27FC236}">
                  <a16:creationId xmlns:a16="http://schemas.microsoft.com/office/drawing/2014/main" id="{059052DC-E283-45E3-A11B-EFC0EF64057E}"/>
                </a:ext>
              </a:extLst>
            </p:cNvPr>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41" name="Rectangle 7">
              <a:extLst>
                <a:ext uri="{FF2B5EF4-FFF2-40B4-BE49-F238E27FC236}">
                  <a16:creationId xmlns:a16="http://schemas.microsoft.com/office/drawing/2014/main" id="{C8E40EE6-74FE-4B63-ADD7-D8251359CC54}"/>
                </a:ext>
              </a:extLst>
            </p:cNvPr>
            <p:cNvSpPr>
              <a:spLocks noChangeArrowheads="1"/>
            </p:cNvSpPr>
            <p:nvPr userDrawn="1"/>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42" name="Freeform 8">
              <a:extLst>
                <a:ext uri="{FF2B5EF4-FFF2-40B4-BE49-F238E27FC236}">
                  <a16:creationId xmlns:a16="http://schemas.microsoft.com/office/drawing/2014/main" id="{6D34B50B-2467-467F-BE0D-CA832EE3A76E}"/>
                </a:ext>
              </a:extLst>
            </p:cNvPr>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43" name="Rectangle 9">
              <a:extLst>
                <a:ext uri="{FF2B5EF4-FFF2-40B4-BE49-F238E27FC236}">
                  <a16:creationId xmlns:a16="http://schemas.microsoft.com/office/drawing/2014/main" id="{1004DF0B-038C-4CB4-89B3-42D949ED0B9D}"/>
                </a:ext>
              </a:extLst>
            </p:cNvPr>
            <p:cNvSpPr>
              <a:spLocks noChangeArrowheads="1"/>
            </p:cNvSpPr>
            <p:nvPr userDrawn="1"/>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44" name="Rectangle 10">
              <a:extLst>
                <a:ext uri="{FF2B5EF4-FFF2-40B4-BE49-F238E27FC236}">
                  <a16:creationId xmlns:a16="http://schemas.microsoft.com/office/drawing/2014/main" id="{2FB8C6E0-92EE-49AA-95D9-7BE219F64FE7}"/>
                </a:ext>
              </a:extLst>
            </p:cNvPr>
            <p:cNvSpPr>
              <a:spLocks noChangeArrowheads="1"/>
            </p:cNvSpPr>
            <p:nvPr userDrawn="1"/>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45" name="Freeform 11">
              <a:extLst>
                <a:ext uri="{FF2B5EF4-FFF2-40B4-BE49-F238E27FC236}">
                  <a16:creationId xmlns:a16="http://schemas.microsoft.com/office/drawing/2014/main" id="{CEE92EC5-3F38-4286-A2DA-7B5E941BC2B9}"/>
                </a:ext>
              </a:extLst>
            </p:cNvPr>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46" name="Freeform 12">
              <a:extLst>
                <a:ext uri="{FF2B5EF4-FFF2-40B4-BE49-F238E27FC236}">
                  <a16:creationId xmlns:a16="http://schemas.microsoft.com/office/drawing/2014/main" id="{3C2CE8EA-279F-441C-99BC-330C664B3281}"/>
                </a:ext>
              </a:extLst>
            </p:cNvPr>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47" name="Freeform 13">
              <a:extLst>
                <a:ext uri="{FF2B5EF4-FFF2-40B4-BE49-F238E27FC236}">
                  <a16:creationId xmlns:a16="http://schemas.microsoft.com/office/drawing/2014/main" id="{328EA017-C8BA-490A-9F7A-F880FE999A8D}"/>
                </a:ext>
              </a:extLst>
            </p:cNvPr>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48" name="Freeform 14">
              <a:extLst>
                <a:ext uri="{FF2B5EF4-FFF2-40B4-BE49-F238E27FC236}">
                  <a16:creationId xmlns:a16="http://schemas.microsoft.com/office/drawing/2014/main" id="{BAE89DBE-19C8-422A-B7E6-D6726124DF54}"/>
                </a:ext>
              </a:extLst>
            </p:cNvPr>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grpSp>
    </p:spTree>
    <p:extLst>
      <p:ext uri="{BB962C8B-B14F-4D97-AF65-F5344CB8AC3E}">
        <p14:creationId xmlns:p14="http://schemas.microsoft.com/office/powerpoint/2010/main" val="3862722149"/>
      </p:ext>
    </p:extLst>
  </p:cSld>
  <p:clrMapOvr>
    <a:masterClrMapping/>
  </p:clrMapOvr>
  <p:hf hdr="0" dt="0"/>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Title Slide - Black Page Image">
    <p:bg bwMode="gray">
      <p:bgPr>
        <a:solidFill>
          <a:schemeClr val="tx1"/>
        </a:solidFill>
        <a:effectLst/>
      </p:bgPr>
    </p:bg>
    <p:spTree>
      <p:nvGrpSpPr>
        <p:cNvPr id="1" name=""/>
        <p:cNvGrpSpPr/>
        <p:nvPr/>
      </p:nvGrpSpPr>
      <p:grpSpPr>
        <a:xfrm>
          <a:off x="0" y="0"/>
          <a:ext cx="0" cy="0"/>
          <a:chOff x="0" y="0"/>
          <a:chExt cx="0" cy="0"/>
        </a:xfrm>
      </p:grpSpPr>
      <p:sp>
        <p:nvSpPr>
          <p:cNvPr id="17" name="Picture Placeholder 8">
            <a:extLst>
              <a:ext uri="{FF2B5EF4-FFF2-40B4-BE49-F238E27FC236}">
                <a16:creationId xmlns:a16="http://schemas.microsoft.com/office/drawing/2014/main" id="{DEF77F0F-DE6A-48C9-92BD-013174DD643C}"/>
              </a:ext>
            </a:extLst>
          </p:cNvPr>
          <p:cNvSpPr>
            <a:spLocks noGrp="1"/>
          </p:cNvSpPr>
          <p:nvPr>
            <p:ph type="pic" sz="quarter" idx="11"/>
          </p:nvPr>
        </p:nvSpPr>
        <p:spPr>
          <a:xfrm>
            <a:off x="0" y="0"/>
            <a:ext cx="12192000" cy="6858000"/>
          </a:xfrm>
          <a:prstGeom prst="rect">
            <a:avLst/>
          </a:prstGeom>
        </p:spPr>
        <p:txBody>
          <a:bodyPr/>
          <a:lstStyle>
            <a:lvl1pPr>
              <a:defRPr>
                <a:solidFill>
                  <a:schemeClr val="bg1"/>
                </a:solidFill>
              </a:defRPr>
            </a:lvl1pPr>
          </a:lstStyle>
          <a:p>
            <a:r>
              <a:rPr lang="en-US" noProof="0"/>
              <a:t>Click icon to add picture</a:t>
            </a:r>
            <a:endParaRPr lang="en-US" noProof="0" dirty="0"/>
          </a:p>
        </p:txBody>
      </p:sp>
      <p:sp>
        <p:nvSpPr>
          <p:cNvPr id="41" name="Text Placeholder 4">
            <a:extLst>
              <a:ext uri="{FF2B5EF4-FFF2-40B4-BE49-F238E27FC236}">
                <a16:creationId xmlns:a16="http://schemas.microsoft.com/office/drawing/2014/main" id="{EE5D7BA0-7E63-4F55-8707-FB998AF96C8C}"/>
              </a:ext>
            </a:extLst>
          </p:cNvPr>
          <p:cNvSpPr>
            <a:spLocks noGrp="1"/>
          </p:cNvSpPr>
          <p:nvPr>
            <p:ph type="body" sz="quarter" idx="10"/>
          </p:nvPr>
        </p:nvSpPr>
        <p:spPr>
          <a:xfrm>
            <a:off x="501651" y="6381750"/>
            <a:ext cx="4446269" cy="273050"/>
          </a:xfrm>
          <a:prstGeom prst="rect">
            <a:avLst/>
          </a:prstGeom>
        </p:spPr>
        <p:txBody>
          <a:bodyPr anchor="b">
            <a:noAutofit/>
          </a:bodyPr>
          <a:lstStyle>
            <a:lvl1pPr>
              <a:spcAft>
                <a:spcPts val="0"/>
              </a:spcAft>
              <a:defRPr sz="1400" b="1">
                <a:solidFill>
                  <a:schemeClr val="bg1"/>
                </a:solidFill>
                <a:latin typeface="Calibri" panose="020F0502020204030204" pitchFamily="34" charset="0"/>
                <a:cs typeface="Calibri" panose="020F050202020403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p:txBody>
      </p:sp>
      <p:sp>
        <p:nvSpPr>
          <p:cNvPr id="5" name="Title 1">
            <a:extLst>
              <a:ext uri="{FF2B5EF4-FFF2-40B4-BE49-F238E27FC236}">
                <a16:creationId xmlns:a16="http://schemas.microsoft.com/office/drawing/2014/main" id="{37C1D43B-9933-4650-9DD5-73494BECAE5A}"/>
              </a:ext>
            </a:extLst>
          </p:cNvPr>
          <p:cNvSpPr>
            <a:spLocks noGrp="1"/>
          </p:cNvSpPr>
          <p:nvPr>
            <p:ph type="ctrTitle"/>
          </p:nvPr>
        </p:nvSpPr>
        <p:spPr bwMode="gray">
          <a:xfrm>
            <a:off x="501651" y="5186207"/>
            <a:ext cx="4446269" cy="895983"/>
          </a:xfrm>
          <a:prstGeom prst="rect">
            <a:avLst/>
          </a:prstGeom>
        </p:spPr>
        <p:txBody>
          <a:bodyPr anchor="b" anchorCtr="0">
            <a:noAutofit/>
          </a:bodyPr>
          <a:lstStyle>
            <a:lvl1pPr algn="l">
              <a:lnSpc>
                <a:spcPts val="3200"/>
              </a:lnSpc>
              <a:defRPr sz="3200" b="0">
                <a:solidFill>
                  <a:schemeClr val="accent1"/>
                </a:solidFill>
                <a:latin typeface="Calibri Light" panose="020F0302020204030204" pitchFamily="34" charset="0"/>
                <a:ea typeface="Open Sans" panose="020B0606030504020204" pitchFamily="34" charset="0"/>
                <a:cs typeface="Calibri Light" panose="020F0302020204030204" pitchFamily="34" charset="0"/>
              </a:defRPr>
            </a:lvl1pPr>
          </a:lstStyle>
          <a:p>
            <a:r>
              <a:rPr lang="en-US" noProof="0"/>
              <a:t>Click to edit Master title style</a:t>
            </a:r>
            <a:endParaRPr lang="en-US" noProof="0" dirty="0"/>
          </a:p>
        </p:txBody>
      </p:sp>
      <p:grpSp>
        <p:nvGrpSpPr>
          <p:cNvPr id="6" name="Group 5">
            <a:extLst>
              <a:ext uri="{FF2B5EF4-FFF2-40B4-BE49-F238E27FC236}">
                <a16:creationId xmlns:a16="http://schemas.microsoft.com/office/drawing/2014/main" id="{BBB00153-52E8-495A-BA32-E581AC7A8A67}"/>
              </a:ext>
            </a:extLst>
          </p:cNvPr>
          <p:cNvGrpSpPr>
            <a:grpSpLocks noChangeAspect="1"/>
          </p:cNvGrpSpPr>
          <p:nvPr userDrawn="1"/>
        </p:nvGrpSpPr>
        <p:grpSpPr>
          <a:xfrm>
            <a:off x="503988" y="378000"/>
            <a:ext cx="1998000" cy="374400"/>
            <a:chOff x="398463" y="404813"/>
            <a:chExt cx="1627187" cy="307976"/>
          </a:xfrm>
          <a:solidFill>
            <a:schemeClr val="tx1"/>
          </a:solidFill>
        </p:grpSpPr>
        <p:sp>
          <p:nvSpPr>
            <p:cNvPr id="7" name="Oval 5">
              <a:extLst>
                <a:ext uri="{FF2B5EF4-FFF2-40B4-BE49-F238E27FC236}">
                  <a16:creationId xmlns:a16="http://schemas.microsoft.com/office/drawing/2014/main" id="{EE44E009-869C-4AA1-972F-BFAD35A46F07}"/>
                </a:ext>
              </a:extLst>
            </p:cNvPr>
            <p:cNvSpPr>
              <a:spLocks noChangeArrowheads="1"/>
            </p:cNvSpPr>
            <p:nvPr userDrawn="1"/>
          </p:nvSpPr>
          <p:spPr bwMode="auto">
            <a:xfrm>
              <a:off x="1938338" y="625476"/>
              <a:ext cx="87312" cy="87313"/>
            </a:xfrm>
            <a:prstGeom prst="ellipse">
              <a:avLst/>
            </a:prstGeom>
            <a:solidFill>
              <a:srgbClr val="86BC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8" name="Freeform 6">
              <a:extLst>
                <a:ext uri="{FF2B5EF4-FFF2-40B4-BE49-F238E27FC236}">
                  <a16:creationId xmlns:a16="http://schemas.microsoft.com/office/drawing/2014/main" id="{DC9A9EB1-2077-4DFD-B533-87E250FD463C}"/>
                </a:ext>
              </a:extLst>
            </p:cNvPr>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9" name="Rectangle 7">
              <a:extLst>
                <a:ext uri="{FF2B5EF4-FFF2-40B4-BE49-F238E27FC236}">
                  <a16:creationId xmlns:a16="http://schemas.microsoft.com/office/drawing/2014/main" id="{33ACF17B-FD5C-45C9-B731-4D7315B1D9C2}"/>
                </a:ext>
              </a:extLst>
            </p:cNvPr>
            <p:cNvSpPr>
              <a:spLocks noChangeArrowheads="1"/>
            </p:cNvSpPr>
            <p:nvPr userDrawn="1"/>
          </p:nvSpPr>
          <p:spPr bwMode="auto">
            <a:xfrm>
              <a:off x="906463" y="404813"/>
              <a:ext cx="74612" cy="3032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10" name="Freeform 8">
              <a:extLst>
                <a:ext uri="{FF2B5EF4-FFF2-40B4-BE49-F238E27FC236}">
                  <a16:creationId xmlns:a16="http://schemas.microsoft.com/office/drawing/2014/main" id="{3D32D184-C4ED-4776-9DCC-E3F18CF55C2F}"/>
                </a:ext>
              </a:extLst>
            </p:cNvPr>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11" name="Rectangle 9">
              <a:extLst>
                <a:ext uri="{FF2B5EF4-FFF2-40B4-BE49-F238E27FC236}">
                  <a16:creationId xmlns:a16="http://schemas.microsoft.com/office/drawing/2014/main" id="{090BAC98-B3D7-4E96-B78D-0FE4BD1884B7}"/>
                </a:ext>
              </a:extLst>
            </p:cNvPr>
            <p:cNvSpPr>
              <a:spLocks noChangeArrowheads="1"/>
            </p:cNvSpPr>
            <p:nvPr userDrawn="1"/>
          </p:nvSpPr>
          <p:spPr bwMode="auto">
            <a:xfrm>
              <a:off x="1257300" y="482601"/>
              <a:ext cx="74612" cy="2254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12" name="Rectangle 10">
              <a:extLst>
                <a:ext uri="{FF2B5EF4-FFF2-40B4-BE49-F238E27FC236}">
                  <a16:creationId xmlns:a16="http://schemas.microsoft.com/office/drawing/2014/main" id="{D81C0B16-CEDA-4DD7-AA0E-D7E98149B002}"/>
                </a:ext>
              </a:extLst>
            </p:cNvPr>
            <p:cNvSpPr>
              <a:spLocks noChangeArrowheads="1"/>
            </p:cNvSpPr>
            <p:nvPr userDrawn="1"/>
          </p:nvSpPr>
          <p:spPr bwMode="auto">
            <a:xfrm>
              <a:off x="1257300" y="404813"/>
              <a:ext cx="74612" cy="508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13" name="Freeform 11">
              <a:extLst>
                <a:ext uri="{FF2B5EF4-FFF2-40B4-BE49-F238E27FC236}">
                  <a16:creationId xmlns:a16="http://schemas.microsoft.com/office/drawing/2014/main" id="{C71424E0-1449-47B0-BF76-7A226D3160CC}"/>
                </a:ext>
              </a:extLst>
            </p:cNvPr>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14" name="Freeform 12">
              <a:extLst>
                <a:ext uri="{FF2B5EF4-FFF2-40B4-BE49-F238E27FC236}">
                  <a16:creationId xmlns:a16="http://schemas.microsoft.com/office/drawing/2014/main" id="{39CF108A-51E0-49A1-80F5-6286DB6FEBCA}"/>
                </a:ext>
              </a:extLst>
            </p:cNvPr>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15" name="Freeform 13">
              <a:extLst>
                <a:ext uri="{FF2B5EF4-FFF2-40B4-BE49-F238E27FC236}">
                  <a16:creationId xmlns:a16="http://schemas.microsoft.com/office/drawing/2014/main" id="{28BEACF0-05E8-46F1-8AE5-8FF2ADC543E9}"/>
                </a:ext>
              </a:extLst>
            </p:cNvPr>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16" name="Freeform 14">
              <a:extLst>
                <a:ext uri="{FF2B5EF4-FFF2-40B4-BE49-F238E27FC236}">
                  <a16:creationId xmlns:a16="http://schemas.microsoft.com/office/drawing/2014/main" id="{B661CA16-D87B-4315-804A-3E82AE3F0CF4}"/>
                </a:ext>
              </a:extLst>
            </p:cNvPr>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grpSp>
      <p:pic>
        <p:nvPicPr>
          <p:cNvPr id="18" name="Picture 17">
            <a:extLst>
              <a:ext uri="{FF2B5EF4-FFF2-40B4-BE49-F238E27FC236}">
                <a16:creationId xmlns:a16="http://schemas.microsoft.com/office/drawing/2014/main" id="{24091ED7-C412-487B-88AC-F1B76F6BA2F2}"/>
              </a:ext>
            </a:extLst>
          </p:cNvPr>
          <p:cNvPicPr>
            <a:picLocks noChangeAspect="1"/>
          </p:cNvPicPr>
          <p:nvPr userDrawn="1"/>
        </p:nvPicPr>
        <p:blipFill>
          <a:blip r:embed="rId2"/>
          <a:srcRect/>
          <a:stretch/>
        </p:blipFill>
        <p:spPr>
          <a:xfrm>
            <a:off x="10694852" y="5659120"/>
            <a:ext cx="1198880" cy="1198880"/>
          </a:xfrm>
          <a:prstGeom prst="rect">
            <a:avLst/>
          </a:prstGeom>
        </p:spPr>
      </p:pic>
    </p:spTree>
    <p:extLst>
      <p:ext uri="{BB962C8B-B14F-4D97-AF65-F5344CB8AC3E}">
        <p14:creationId xmlns:p14="http://schemas.microsoft.com/office/powerpoint/2010/main" val="1907286711"/>
      </p:ext>
    </p:extLst>
  </p:cSld>
  <p:clrMapOvr>
    <a:masterClrMapping/>
  </p:clrMapOvr>
  <p:hf hdr="0" dt="0"/>
  <p:extLst>
    <p:ext uri="{DCECCB84-F9BA-43D5-87BE-67443E8EF086}">
      <p15:sldGuideLst xmlns:p15="http://schemas.microsoft.com/office/powerpoint/2012/main">
        <p15:guide id="1" orient="horz" pos="4088">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Contents with image">
    <p:spTree>
      <p:nvGrpSpPr>
        <p:cNvPr id="1" name=""/>
        <p:cNvGrpSpPr/>
        <p:nvPr/>
      </p:nvGrpSpPr>
      <p:grpSpPr>
        <a:xfrm>
          <a:off x="0" y="0"/>
          <a:ext cx="0" cy="0"/>
          <a:chOff x="0" y="0"/>
          <a:chExt cx="0" cy="0"/>
        </a:xfrm>
      </p:grpSpPr>
      <p:sp>
        <p:nvSpPr>
          <p:cNvPr id="7" name="Title Placeholder 1"/>
          <p:cNvSpPr>
            <a:spLocks noGrp="1"/>
          </p:cNvSpPr>
          <p:nvPr>
            <p:ph type="title" hasCustomPrompt="1"/>
          </p:nvPr>
        </p:nvSpPr>
        <p:spPr>
          <a:xfrm>
            <a:off x="501651" y="317501"/>
            <a:ext cx="11188700" cy="698500"/>
          </a:xfrm>
          <a:prstGeom prst="rect">
            <a:avLst/>
          </a:prstGeom>
        </p:spPr>
        <p:txBody>
          <a:bodyPr vert="horz" lIns="0" tIns="0" rIns="0" bIns="0" rtlCol="0" anchor="t" anchorCtr="0">
            <a:noAutofit/>
          </a:bodyPr>
          <a:lstStyle>
            <a:lvl1pPr>
              <a:defRPr/>
            </a:lvl1pPr>
          </a:lstStyle>
          <a:p>
            <a:r>
              <a:rPr lang="en-US" noProof="0" dirty="0"/>
              <a:t>Click to add title</a:t>
            </a:r>
          </a:p>
        </p:txBody>
      </p:sp>
      <p:sp>
        <p:nvSpPr>
          <p:cNvPr id="5" name="Picture Placeholder 9"/>
          <p:cNvSpPr>
            <a:spLocks noGrp="1"/>
          </p:cNvSpPr>
          <p:nvPr>
            <p:ph type="pic" sz="quarter" idx="15"/>
          </p:nvPr>
        </p:nvSpPr>
        <p:spPr>
          <a:xfrm>
            <a:off x="5450351" y="1665288"/>
            <a:ext cx="6240000" cy="4716463"/>
          </a:xfrm>
        </p:spPr>
        <p:txBody>
          <a:bodyPr>
            <a:noAutofit/>
          </a:bodyPr>
          <a:lstStyle/>
          <a:p>
            <a:r>
              <a:rPr lang="en-US" noProof="0"/>
              <a:t>Click icon to add picture</a:t>
            </a:r>
            <a:endParaRPr lang="en-US" noProof="0" dirty="0"/>
          </a:p>
        </p:txBody>
      </p:sp>
      <p:sp>
        <p:nvSpPr>
          <p:cNvPr id="6" name="Content Placeholder 3"/>
          <p:cNvSpPr>
            <a:spLocks noGrp="1"/>
          </p:cNvSpPr>
          <p:nvPr>
            <p:ph sz="quarter" idx="10"/>
          </p:nvPr>
        </p:nvSpPr>
        <p:spPr>
          <a:xfrm>
            <a:off x="501651" y="1665289"/>
            <a:ext cx="4456429" cy="4716463"/>
          </a:xfrm>
          <a:prstGeom prst="rect">
            <a:avLst/>
          </a:prstGeom>
        </p:spPr>
        <p:txBody>
          <a:bodyPr>
            <a:noAutofit/>
          </a:bodyPr>
          <a:lstStyle>
            <a:lvl1pPr marL="0" indent="0" algn="l">
              <a:buFontTx/>
              <a:buNone/>
              <a:tabLst>
                <a:tab pos="5029200" algn="r"/>
              </a:tabLst>
              <a:defRPr>
                <a:latin typeface="+mn-lt"/>
              </a:defRPr>
            </a:lvl1pPr>
            <a:lvl2pPr marL="139700" indent="-139700" algn="l">
              <a:buClrTx/>
              <a:buSzPct val="100000"/>
              <a:buFont typeface="Arial" panose="020B0604020202020204" pitchFamily="34" charset="0"/>
              <a:buChar char="•"/>
              <a:tabLst>
                <a:tab pos="5029200" algn="r"/>
              </a:tabLst>
              <a:defRPr>
                <a:latin typeface="+mj-lt"/>
              </a:defRPr>
            </a:lvl2pPr>
            <a:lvl3pPr marL="304800" indent="-139700" algn="l">
              <a:buClrTx/>
              <a:buSzPct val="100000"/>
              <a:buFont typeface="Arial" panose="020B0604020202020204" pitchFamily="34" charset="0"/>
              <a:buChar char="−"/>
              <a:tabLst>
                <a:tab pos="5029200" algn="r"/>
              </a:tabLst>
              <a:defRPr>
                <a:latin typeface="+mn-lt"/>
              </a:defRPr>
            </a:lvl3pPr>
            <a:lvl4pPr marL="469900" indent="-139700" algn="l">
              <a:buClrTx/>
              <a:buSzPct val="100000"/>
              <a:buFont typeface="Arial" panose="020B0604020202020204" pitchFamily="34" charset="0"/>
              <a:buChar char="◦"/>
              <a:tabLst>
                <a:tab pos="5029200" algn="r"/>
              </a:tabLst>
              <a:defRPr>
                <a:latin typeface="+mn-lt"/>
              </a:defRPr>
            </a:lvl4pPr>
            <a:lvl5pPr marL="635000" indent="-139700" algn="l">
              <a:buClrTx/>
              <a:buSzPct val="100000"/>
              <a:buFont typeface="Arial" panose="020B0604020202020204" pitchFamily="34" charset="0"/>
              <a:buChar char="−"/>
              <a:tabLst>
                <a:tab pos="5029200" algn="r"/>
              </a:tabLst>
              <a:defRPr baseline="0">
                <a:latin typeface="+mn-lt"/>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Tree>
    <p:extLst>
      <p:ext uri="{BB962C8B-B14F-4D97-AF65-F5344CB8AC3E}">
        <p14:creationId xmlns:p14="http://schemas.microsoft.com/office/powerpoint/2010/main" val="1844374326"/>
      </p:ext>
    </p:extLst>
  </p:cSld>
  <p:clrMapOvr>
    <a:masterClrMapping/>
  </p:clrMapOvr>
  <p:hf hd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2 columns of text">
    <p:spTree>
      <p:nvGrpSpPr>
        <p:cNvPr id="1" name=""/>
        <p:cNvGrpSpPr/>
        <p:nvPr/>
      </p:nvGrpSpPr>
      <p:grpSpPr>
        <a:xfrm>
          <a:off x="0" y="0"/>
          <a:ext cx="0" cy="0"/>
          <a:chOff x="0" y="0"/>
          <a:chExt cx="0" cy="0"/>
        </a:xfrm>
      </p:grpSpPr>
      <p:sp>
        <p:nvSpPr>
          <p:cNvPr id="13" name="Content Placeholder 3"/>
          <p:cNvSpPr>
            <a:spLocks noGrp="1"/>
          </p:cNvSpPr>
          <p:nvPr>
            <p:ph sz="quarter" idx="10"/>
          </p:nvPr>
        </p:nvSpPr>
        <p:spPr>
          <a:xfrm>
            <a:off x="501651" y="1665289"/>
            <a:ext cx="5305579" cy="4716461"/>
          </a:xfrm>
          <a:prstGeom prst="rect">
            <a:avLst/>
          </a:prstGeom>
        </p:spPr>
        <p:txBody>
          <a:bodyPr>
            <a:noAutofit/>
          </a:bodyPr>
          <a:lstStyle>
            <a:lvl1pPr marL="0" indent="0" algn="l">
              <a:buFontTx/>
              <a:buNone/>
              <a:tabLst>
                <a:tab pos="5029200" algn="r"/>
              </a:tabLst>
              <a:defRPr/>
            </a:lvl1pPr>
            <a:lvl2pPr marL="139700" indent="-139700" algn="l">
              <a:buClr>
                <a:schemeClr val="tx1"/>
              </a:buClr>
              <a:buSzPct val="100000"/>
              <a:buFont typeface="Arial" panose="020B0604020202020204" pitchFamily="34" charset="0"/>
              <a:buChar char="•"/>
              <a:tabLst>
                <a:tab pos="5029200" algn="r"/>
              </a:tabLst>
              <a:defRPr/>
            </a:lvl2pPr>
            <a:lvl3pPr marL="304800" indent="-139700" algn="l">
              <a:buClr>
                <a:schemeClr val="tx1"/>
              </a:buClr>
              <a:buSzPct val="100000"/>
              <a:buFont typeface="Arial" panose="020B0604020202020204" pitchFamily="34" charset="0"/>
              <a:buChar char="−"/>
              <a:tabLst>
                <a:tab pos="5029200" algn="r"/>
              </a:tabLst>
              <a:defRPr/>
            </a:lvl3pPr>
            <a:lvl4pPr marL="469900" indent="-139700" algn="l">
              <a:buClr>
                <a:schemeClr val="tx1"/>
              </a:buClr>
              <a:buSzPct val="100000"/>
              <a:buFont typeface="Arial" panose="020B0604020202020204" pitchFamily="34" charset="0"/>
              <a:buChar char="◦"/>
              <a:tabLst>
                <a:tab pos="5029200" algn="r"/>
              </a:tabLst>
              <a:defRPr/>
            </a:lvl4pPr>
            <a:lvl5pPr marL="635000" indent="-139700" algn="l">
              <a:buClr>
                <a:schemeClr val="tx1"/>
              </a:buClr>
              <a:buSzPct val="100000"/>
              <a:buFont typeface="Arial" panose="020B0604020202020204" pitchFamily="34" charset="0"/>
              <a:buChar char="−"/>
              <a:tabLst>
                <a:tab pos="5029200" algn="r"/>
              </a:tabLst>
              <a:defRPr baseline="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5" name="Content Placeholder 3"/>
          <p:cNvSpPr>
            <a:spLocks noGrp="1"/>
          </p:cNvSpPr>
          <p:nvPr>
            <p:ph sz="quarter" idx="20"/>
          </p:nvPr>
        </p:nvSpPr>
        <p:spPr>
          <a:xfrm>
            <a:off x="6381539" y="1665289"/>
            <a:ext cx="5322781" cy="4716461"/>
          </a:xfrm>
          <a:prstGeom prst="rect">
            <a:avLst/>
          </a:prstGeom>
        </p:spPr>
        <p:txBody>
          <a:bodyPr>
            <a:noAutofit/>
          </a:bodyPr>
          <a:lstStyle>
            <a:lvl1pPr marL="0" indent="0" algn="l">
              <a:buFontTx/>
              <a:buNone/>
              <a:tabLst>
                <a:tab pos="5029200" algn="r"/>
              </a:tabLst>
              <a:defRPr/>
            </a:lvl1pPr>
            <a:lvl2pPr marL="139700" indent="-139700" algn="l">
              <a:buClr>
                <a:schemeClr val="tx1"/>
              </a:buClr>
              <a:buSzPct val="100000"/>
              <a:buFont typeface="Arial" panose="020B0604020202020204" pitchFamily="34" charset="0"/>
              <a:buChar char="•"/>
              <a:tabLst>
                <a:tab pos="5029200" algn="r"/>
              </a:tabLst>
              <a:defRPr/>
            </a:lvl2pPr>
            <a:lvl3pPr marL="304800" indent="-139700" algn="l">
              <a:buClr>
                <a:schemeClr val="tx1"/>
              </a:buClr>
              <a:buSzPct val="100000"/>
              <a:buFont typeface="Arial" panose="020B0604020202020204" pitchFamily="34" charset="0"/>
              <a:buChar char="−"/>
              <a:tabLst>
                <a:tab pos="5029200" algn="r"/>
              </a:tabLst>
              <a:defRPr/>
            </a:lvl3pPr>
            <a:lvl4pPr marL="469900" indent="-139700" algn="l">
              <a:buClr>
                <a:schemeClr val="tx1"/>
              </a:buClr>
              <a:buSzPct val="100000"/>
              <a:buFont typeface="Arial" panose="020B0604020202020204" pitchFamily="34" charset="0"/>
              <a:buChar char="◦"/>
              <a:tabLst>
                <a:tab pos="5029200" algn="r"/>
              </a:tabLst>
              <a:defRPr/>
            </a:lvl4pPr>
            <a:lvl5pPr marL="635000" indent="-139700" algn="l">
              <a:buClr>
                <a:schemeClr val="tx1"/>
              </a:buClr>
              <a:buSzPct val="100000"/>
              <a:buFont typeface="Arial" panose="020B0604020202020204" pitchFamily="34" charset="0"/>
              <a:buChar char="−"/>
              <a:tabLst>
                <a:tab pos="5029200" algn="r"/>
              </a:tabLst>
              <a:defRPr baseline="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6" name="Text Placeholder 8">
            <a:extLst>
              <a:ext uri="{FF2B5EF4-FFF2-40B4-BE49-F238E27FC236}">
                <a16:creationId xmlns:a16="http://schemas.microsoft.com/office/drawing/2014/main" id="{8A9CD2DA-AA83-4DCB-8501-DE5878CC0B8A}"/>
              </a:ext>
            </a:extLst>
          </p:cNvPr>
          <p:cNvSpPr>
            <a:spLocks noGrp="1"/>
          </p:cNvSpPr>
          <p:nvPr>
            <p:ph type="body" sz="quarter" idx="13" hasCustomPrompt="1"/>
          </p:nvPr>
        </p:nvSpPr>
        <p:spPr>
          <a:xfrm>
            <a:off x="501650" y="651600"/>
            <a:ext cx="11188700" cy="757255"/>
          </a:xfrm>
          <a:prstGeom prst="rect">
            <a:avLst/>
          </a:prstGeom>
        </p:spPr>
        <p:txBody>
          <a:bodyPr lIns="0" tIns="0" rIns="0" bIns="0">
            <a:noAutofit/>
          </a:bodyPr>
          <a:lstStyle>
            <a:lvl1pPr marL="0" indent="0">
              <a:buNone/>
              <a:defRPr sz="1800" b="0">
                <a:solidFill>
                  <a:srgbClr val="575757"/>
                </a:solidFill>
              </a:defRPr>
            </a:lvl1pPr>
          </a:lstStyle>
          <a:p>
            <a:pPr lvl="0"/>
            <a:r>
              <a:rPr lang="en-US" dirty="0"/>
              <a:t>Click to add subtitle</a:t>
            </a:r>
          </a:p>
        </p:txBody>
      </p:sp>
      <p:sp>
        <p:nvSpPr>
          <p:cNvPr id="7" name="Title Placeholder 1">
            <a:extLst>
              <a:ext uri="{FF2B5EF4-FFF2-40B4-BE49-F238E27FC236}">
                <a16:creationId xmlns:a16="http://schemas.microsoft.com/office/drawing/2014/main" id="{6559CC6F-6478-4902-A4D5-F8FB6538D285}"/>
              </a:ext>
            </a:extLst>
          </p:cNvPr>
          <p:cNvSpPr>
            <a:spLocks noGrp="1"/>
          </p:cNvSpPr>
          <p:nvPr>
            <p:ph type="title" hasCustomPrompt="1"/>
          </p:nvPr>
        </p:nvSpPr>
        <p:spPr>
          <a:xfrm>
            <a:off x="501650" y="317500"/>
            <a:ext cx="11188700" cy="334099"/>
          </a:xfrm>
          <a:prstGeom prst="rect">
            <a:avLst/>
          </a:prstGeom>
        </p:spPr>
        <p:txBody>
          <a:bodyPr vert="horz" lIns="0" tIns="0" rIns="0" bIns="0" rtlCol="0" anchor="t" anchorCtr="0">
            <a:noAutofit/>
          </a:bodyPr>
          <a:lstStyle>
            <a:lvl1pPr>
              <a:defRPr>
                <a:latin typeface="+mj-lt"/>
              </a:defRPr>
            </a:lvl1pPr>
          </a:lstStyle>
          <a:p>
            <a:r>
              <a:rPr lang="en-US" dirty="0"/>
              <a:t>Click to add title</a:t>
            </a:r>
          </a:p>
        </p:txBody>
      </p:sp>
    </p:spTree>
    <p:extLst>
      <p:ext uri="{BB962C8B-B14F-4D97-AF65-F5344CB8AC3E}">
        <p14:creationId xmlns:p14="http://schemas.microsoft.com/office/powerpoint/2010/main" val="370369194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ext and chart">
    <p:spTree>
      <p:nvGrpSpPr>
        <p:cNvPr id="1" name=""/>
        <p:cNvGrpSpPr/>
        <p:nvPr/>
      </p:nvGrpSpPr>
      <p:grpSpPr>
        <a:xfrm>
          <a:off x="0" y="0"/>
          <a:ext cx="0" cy="0"/>
          <a:chOff x="0" y="0"/>
          <a:chExt cx="0" cy="0"/>
        </a:xfrm>
      </p:grpSpPr>
      <p:sp>
        <p:nvSpPr>
          <p:cNvPr id="10" name="Content Placeholder 3"/>
          <p:cNvSpPr>
            <a:spLocks noGrp="1"/>
          </p:cNvSpPr>
          <p:nvPr>
            <p:ph sz="quarter" idx="10"/>
          </p:nvPr>
        </p:nvSpPr>
        <p:spPr>
          <a:xfrm>
            <a:off x="501652" y="1665289"/>
            <a:ext cx="5355165" cy="4455725"/>
          </a:xfrm>
          <a:prstGeom prst="rect">
            <a:avLst/>
          </a:prstGeom>
        </p:spPr>
        <p:txBody>
          <a:bodyPr>
            <a:noAutofit/>
          </a:bodyPr>
          <a:lstStyle>
            <a:lvl1pPr marL="0" indent="0" algn="l">
              <a:buFontTx/>
              <a:buNone/>
              <a:tabLst>
                <a:tab pos="5029200" algn="r"/>
              </a:tabLst>
              <a:defRPr/>
            </a:lvl1pPr>
            <a:lvl2pPr marL="139700" indent="-139700" algn="l">
              <a:buClrTx/>
              <a:buSzPct val="100000"/>
              <a:buFont typeface="Arial" panose="020B0604020202020204" pitchFamily="34" charset="0"/>
              <a:buChar char="•"/>
              <a:tabLst>
                <a:tab pos="5029200" algn="r"/>
              </a:tabLst>
              <a:defRPr/>
            </a:lvl2pPr>
            <a:lvl3pPr marL="304800" indent="-139700" algn="l">
              <a:buClrTx/>
              <a:buSzPct val="100000"/>
              <a:buFont typeface="Arial" panose="020B0604020202020204" pitchFamily="34" charset="0"/>
              <a:buChar char="−"/>
              <a:tabLst>
                <a:tab pos="5029200" algn="r"/>
              </a:tabLst>
              <a:defRPr/>
            </a:lvl3pPr>
            <a:lvl4pPr marL="469900" indent="-139700" algn="l">
              <a:buClrTx/>
              <a:buSzPct val="100000"/>
              <a:buFont typeface="Arial" panose="020B0604020202020204" pitchFamily="34" charset="0"/>
              <a:buChar char="◦"/>
              <a:tabLst>
                <a:tab pos="5029200" algn="r"/>
              </a:tabLst>
              <a:defRPr/>
            </a:lvl4pPr>
            <a:lvl5pPr marL="635000" indent="-139700" algn="l">
              <a:buClrTx/>
              <a:buSzPct val="100000"/>
              <a:buFont typeface="Arial" panose="020B0604020202020204" pitchFamily="34" charset="0"/>
              <a:buChar char="−"/>
              <a:tabLst>
                <a:tab pos="5029200" algn="r"/>
              </a:tabLst>
              <a:defRPr baseline="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3" name="Chart Placeholder 2"/>
          <p:cNvSpPr>
            <a:spLocks noGrp="1"/>
          </p:cNvSpPr>
          <p:nvPr>
            <p:ph type="chart" sz="quarter" idx="21"/>
          </p:nvPr>
        </p:nvSpPr>
        <p:spPr>
          <a:xfrm>
            <a:off x="6341223" y="2125013"/>
            <a:ext cx="5349128" cy="3996000"/>
          </a:xfrm>
        </p:spPr>
        <p:txBody>
          <a:bodyPr>
            <a:noAutofit/>
          </a:bodyPr>
          <a:lstStyle/>
          <a:p>
            <a:r>
              <a:rPr lang="en-US" noProof="0"/>
              <a:t>Click icon to add chart</a:t>
            </a:r>
            <a:endParaRPr lang="en-US" noProof="0" dirty="0"/>
          </a:p>
        </p:txBody>
      </p:sp>
      <p:sp>
        <p:nvSpPr>
          <p:cNvPr id="6" name="Text Placeholder 5"/>
          <p:cNvSpPr>
            <a:spLocks noGrp="1"/>
          </p:cNvSpPr>
          <p:nvPr>
            <p:ph type="body" sz="quarter" idx="22"/>
          </p:nvPr>
        </p:nvSpPr>
        <p:spPr>
          <a:xfrm>
            <a:off x="6341223" y="1665288"/>
            <a:ext cx="5349128" cy="420687"/>
          </a:xfrm>
        </p:spPr>
        <p:txBody>
          <a:bodyPr>
            <a:noAutofit/>
          </a:bodyPr>
          <a:lstStyle/>
          <a:p>
            <a:pPr lvl="0"/>
            <a:r>
              <a:rPr lang="en-US" noProof="0"/>
              <a:t>Click to edit Master text styles</a:t>
            </a:r>
          </a:p>
        </p:txBody>
      </p:sp>
      <p:sp>
        <p:nvSpPr>
          <p:cNvPr id="15" name="Text Placeholder 7"/>
          <p:cNvSpPr>
            <a:spLocks noGrp="1"/>
          </p:cNvSpPr>
          <p:nvPr>
            <p:ph type="body" sz="quarter" idx="23"/>
          </p:nvPr>
        </p:nvSpPr>
        <p:spPr>
          <a:xfrm>
            <a:off x="501650" y="6121014"/>
            <a:ext cx="11188700" cy="260737"/>
          </a:xfrm>
        </p:spPr>
        <p:txBody>
          <a:bodyPr>
            <a:noAutofit/>
          </a:bodyPr>
          <a:lstStyle>
            <a:lvl1pPr>
              <a:spcAft>
                <a:spcPts val="0"/>
              </a:spcAft>
              <a:defRPr sz="900"/>
            </a:lvl1pPr>
          </a:lstStyle>
          <a:p>
            <a:pPr lvl="0"/>
            <a:r>
              <a:rPr lang="en-US"/>
              <a:t>Click to edit Master text styles</a:t>
            </a:r>
          </a:p>
        </p:txBody>
      </p:sp>
      <p:sp>
        <p:nvSpPr>
          <p:cNvPr id="8" name="Text Placeholder 8">
            <a:extLst>
              <a:ext uri="{FF2B5EF4-FFF2-40B4-BE49-F238E27FC236}">
                <a16:creationId xmlns:a16="http://schemas.microsoft.com/office/drawing/2014/main" id="{E911C489-B226-49BC-B069-119CF8BC96EF}"/>
              </a:ext>
            </a:extLst>
          </p:cNvPr>
          <p:cNvSpPr>
            <a:spLocks noGrp="1"/>
          </p:cNvSpPr>
          <p:nvPr>
            <p:ph type="body" sz="quarter" idx="13" hasCustomPrompt="1"/>
          </p:nvPr>
        </p:nvSpPr>
        <p:spPr>
          <a:xfrm>
            <a:off x="501650" y="651600"/>
            <a:ext cx="11188700" cy="757255"/>
          </a:xfrm>
          <a:prstGeom prst="rect">
            <a:avLst/>
          </a:prstGeom>
        </p:spPr>
        <p:txBody>
          <a:bodyPr lIns="0" tIns="0" rIns="0" bIns="0">
            <a:noAutofit/>
          </a:bodyPr>
          <a:lstStyle>
            <a:lvl1pPr marL="0" indent="0">
              <a:buNone/>
              <a:defRPr sz="1800" b="0">
                <a:solidFill>
                  <a:srgbClr val="575757"/>
                </a:solidFill>
              </a:defRPr>
            </a:lvl1pPr>
          </a:lstStyle>
          <a:p>
            <a:pPr lvl="0"/>
            <a:r>
              <a:rPr lang="en-US" dirty="0"/>
              <a:t>Click to add subtitle</a:t>
            </a:r>
          </a:p>
        </p:txBody>
      </p:sp>
      <p:sp>
        <p:nvSpPr>
          <p:cNvPr id="9" name="Title Placeholder 1">
            <a:extLst>
              <a:ext uri="{FF2B5EF4-FFF2-40B4-BE49-F238E27FC236}">
                <a16:creationId xmlns:a16="http://schemas.microsoft.com/office/drawing/2014/main" id="{F47218A4-44FE-4E96-A903-7AD44AF4E8DB}"/>
              </a:ext>
            </a:extLst>
          </p:cNvPr>
          <p:cNvSpPr>
            <a:spLocks noGrp="1"/>
          </p:cNvSpPr>
          <p:nvPr>
            <p:ph type="title" hasCustomPrompt="1"/>
          </p:nvPr>
        </p:nvSpPr>
        <p:spPr>
          <a:xfrm>
            <a:off x="501650" y="317500"/>
            <a:ext cx="11188700" cy="334099"/>
          </a:xfrm>
          <a:prstGeom prst="rect">
            <a:avLst/>
          </a:prstGeom>
        </p:spPr>
        <p:txBody>
          <a:bodyPr vert="horz" lIns="0" tIns="0" rIns="0" bIns="0" rtlCol="0" anchor="t" anchorCtr="0">
            <a:noAutofit/>
          </a:bodyPr>
          <a:lstStyle>
            <a:lvl1pPr>
              <a:defRPr>
                <a:latin typeface="+mj-lt"/>
              </a:defRPr>
            </a:lvl1pPr>
          </a:lstStyle>
          <a:p>
            <a:r>
              <a:rPr lang="en-US" dirty="0"/>
              <a:t>Click to add title</a:t>
            </a:r>
          </a:p>
        </p:txBody>
      </p:sp>
    </p:spTree>
    <p:extLst>
      <p:ext uri="{BB962C8B-B14F-4D97-AF65-F5344CB8AC3E}">
        <p14:creationId xmlns:p14="http://schemas.microsoft.com/office/powerpoint/2010/main" val="188246647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2 chart">
    <p:spTree>
      <p:nvGrpSpPr>
        <p:cNvPr id="1" name=""/>
        <p:cNvGrpSpPr/>
        <p:nvPr/>
      </p:nvGrpSpPr>
      <p:grpSpPr>
        <a:xfrm>
          <a:off x="0" y="0"/>
          <a:ext cx="0" cy="0"/>
          <a:chOff x="0" y="0"/>
          <a:chExt cx="0" cy="0"/>
        </a:xfrm>
      </p:grpSpPr>
      <p:sp>
        <p:nvSpPr>
          <p:cNvPr id="3" name="Chart Placeholder 2"/>
          <p:cNvSpPr>
            <a:spLocks noGrp="1"/>
          </p:cNvSpPr>
          <p:nvPr>
            <p:ph type="chart" sz="quarter" idx="21"/>
          </p:nvPr>
        </p:nvSpPr>
        <p:spPr>
          <a:xfrm>
            <a:off x="6341221" y="2125013"/>
            <a:ext cx="5349129" cy="3996000"/>
          </a:xfrm>
        </p:spPr>
        <p:txBody>
          <a:bodyPr>
            <a:noAutofit/>
          </a:bodyPr>
          <a:lstStyle/>
          <a:p>
            <a:r>
              <a:rPr lang="en-US"/>
              <a:t>Click icon to add chart</a:t>
            </a:r>
            <a:endParaRPr lang="en-GB" dirty="0"/>
          </a:p>
        </p:txBody>
      </p:sp>
      <p:sp>
        <p:nvSpPr>
          <p:cNvPr id="6" name="Text Placeholder 5"/>
          <p:cNvSpPr>
            <a:spLocks noGrp="1"/>
          </p:cNvSpPr>
          <p:nvPr>
            <p:ph type="body" sz="quarter" idx="22"/>
          </p:nvPr>
        </p:nvSpPr>
        <p:spPr>
          <a:xfrm>
            <a:off x="6341222" y="1665288"/>
            <a:ext cx="5349129" cy="420687"/>
          </a:xfrm>
        </p:spPr>
        <p:txBody>
          <a:bodyPr>
            <a:noAutofit/>
          </a:bodyPr>
          <a:lstStyle/>
          <a:p>
            <a:pPr lvl="0"/>
            <a:r>
              <a:rPr lang="en-US" noProof="0"/>
              <a:t>Click to edit Master text styles</a:t>
            </a:r>
          </a:p>
        </p:txBody>
      </p:sp>
      <p:sp>
        <p:nvSpPr>
          <p:cNvPr id="15" name="Text Placeholder 7"/>
          <p:cNvSpPr>
            <a:spLocks noGrp="1"/>
          </p:cNvSpPr>
          <p:nvPr>
            <p:ph type="body" sz="quarter" idx="23"/>
          </p:nvPr>
        </p:nvSpPr>
        <p:spPr>
          <a:xfrm>
            <a:off x="501649" y="6121014"/>
            <a:ext cx="11165419" cy="260737"/>
          </a:xfrm>
        </p:spPr>
        <p:txBody>
          <a:bodyPr>
            <a:noAutofit/>
          </a:bodyPr>
          <a:lstStyle>
            <a:lvl1pPr>
              <a:spcAft>
                <a:spcPts val="0"/>
              </a:spcAft>
              <a:defRPr sz="900"/>
            </a:lvl1pPr>
          </a:lstStyle>
          <a:p>
            <a:pPr lvl="0"/>
            <a:r>
              <a:rPr lang="en-US"/>
              <a:t>Click to edit Master text styles</a:t>
            </a:r>
          </a:p>
        </p:txBody>
      </p:sp>
      <p:sp>
        <p:nvSpPr>
          <p:cNvPr id="9" name="Chart Placeholder 2"/>
          <p:cNvSpPr>
            <a:spLocks noGrp="1"/>
          </p:cNvSpPr>
          <p:nvPr>
            <p:ph type="chart" sz="quarter" idx="24"/>
          </p:nvPr>
        </p:nvSpPr>
        <p:spPr>
          <a:xfrm>
            <a:off x="501650" y="2125013"/>
            <a:ext cx="5349240" cy="3996000"/>
          </a:xfrm>
        </p:spPr>
        <p:txBody>
          <a:bodyPr>
            <a:noAutofit/>
          </a:bodyPr>
          <a:lstStyle/>
          <a:p>
            <a:r>
              <a:rPr lang="en-US"/>
              <a:t>Click icon to add chart</a:t>
            </a:r>
            <a:endParaRPr lang="en-GB" dirty="0"/>
          </a:p>
        </p:txBody>
      </p:sp>
      <p:sp>
        <p:nvSpPr>
          <p:cNvPr id="12" name="Text Placeholder 5"/>
          <p:cNvSpPr>
            <a:spLocks noGrp="1"/>
          </p:cNvSpPr>
          <p:nvPr>
            <p:ph type="body" sz="quarter" idx="25"/>
          </p:nvPr>
        </p:nvSpPr>
        <p:spPr>
          <a:xfrm>
            <a:off x="501649" y="1665288"/>
            <a:ext cx="5349240" cy="420687"/>
          </a:xfrm>
        </p:spPr>
        <p:txBody>
          <a:bodyPr>
            <a:noAutofit/>
          </a:bodyPr>
          <a:lstStyle/>
          <a:p>
            <a:pPr lvl="0"/>
            <a:r>
              <a:rPr lang="en-US" noProof="0"/>
              <a:t>Click to edit Master text styles</a:t>
            </a:r>
          </a:p>
        </p:txBody>
      </p:sp>
      <p:sp>
        <p:nvSpPr>
          <p:cNvPr id="10" name="Text Placeholder 8">
            <a:extLst>
              <a:ext uri="{FF2B5EF4-FFF2-40B4-BE49-F238E27FC236}">
                <a16:creationId xmlns:a16="http://schemas.microsoft.com/office/drawing/2014/main" id="{5D528E1B-5BDF-48B1-B9CD-A31A99631297}"/>
              </a:ext>
            </a:extLst>
          </p:cNvPr>
          <p:cNvSpPr>
            <a:spLocks noGrp="1"/>
          </p:cNvSpPr>
          <p:nvPr>
            <p:ph type="body" sz="quarter" idx="13" hasCustomPrompt="1"/>
          </p:nvPr>
        </p:nvSpPr>
        <p:spPr>
          <a:xfrm>
            <a:off x="501650" y="651600"/>
            <a:ext cx="11188700" cy="757255"/>
          </a:xfrm>
          <a:prstGeom prst="rect">
            <a:avLst/>
          </a:prstGeom>
        </p:spPr>
        <p:txBody>
          <a:bodyPr lIns="0" tIns="0" rIns="0" bIns="0">
            <a:noAutofit/>
          </a:bodyPr>
          <a:lstStyle>
            <a:lvl1pPr marL="0" indent="0">
              <a:buNone/>
              <a:defRPr sz="1800" b="0">
                <a:solidFill>
                  <a:srgbClr val="575757"/>
                </a:solidFill>
              </a:defRPr>
            </a:lvl1pPr>
          </a:lstStyle>
          <a:p>
            <a:pPr lvl="0"/>
            <a:r>
              <a:rPr lang="en-US" dirty="0"/>
              <a:t>Click to add subtitle</a:t>
            </a:r>
          </a:p>
        </p:txBody>
      </p:sp>
      <p:sp>
        <p:nvSpPr>
          <p:cNvPr id="14" name="Title Placeholder 1">
            <a:extLst>
              <a:ext uri="{FF2B5EF4-FFF2-40B4-BE49-F238E27FC236}">
                <a16:creationId xmlns:a16="http://schemas.microsoft.com/office/drawing/2014/main" id="{56A696DA-71F5-44D5-B231-17F470D2F6A5}"/>
              </a:ext>
            </a:extLst>
          </p:cNvPr>
          <p:cNvSpPr>
            <a:spLocks noGrp="1"/>
          </p:cNvSpPr>
          <p:nvPr>
            <p:ph type="title" hasCustomPrompt="1"/>
          </p:nvPr>
        </p:nvSpPr>
        <p:spPr>
          <a:xfrm>
            <a:off x="501650" y="317500"/>
            <a:ext cx="11188700" cy="334099"/>
          </a:xfrm>
          <a:prstGeom prst="rect">
            <a:avLst/>
          </a:prstGeom>
        </p:spPr>
        <p:txBody>
          <a:bodyPr vert="horz" lIns="0" tIns="0" rIns="0" bIns="0" rtlCol="0" anchor="t" anchorCtr="0">
            <a:noAutofit/>
          </a:bodyPr>
          <a:lstStyle>
            <a:lvl1pPr>
              <a:defRPr>
                <a:latin typeface="+mj-lt"/>
              </a:defRPr>
            </a:lvl1pPr>
          </a:lstStyle>
          <a:p>
            <a:r>
              <a:rPr lang="en-US" dirty="0"/>
              <a:t>Click to add title</a:t>
            </a:r>
          </a:p>
        </p:txBody>
      </p:sp>
    </p:spTree>
    <p:extLst>
      <p:ext uri="{BB962C8B-B14F-4D97-AF65-F5344CB8AC3E}">
        <p14:creationId xmlns:p14="http://schemas.microsoft.com/office/powerpoint/2010/main" val="311933890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2 content with quote ">
    <p:spTree>
      <p:nvGrpSpPr>
        <p:cNvPr id="1" name=""/>
        <p:cNvGrpSpPr/>
        <p:nvPr/>
      </p:nvGrpSpPr>
      <p:grpSpPr>
        <a:xfrm>
          <a:off x="0" y="0"/>
          <a:ext cx="0" cy="0"/>
          <a:chOff x="0" y="0"/>
          <a:chExt cx="0" cy="0"/>
        </a:xfrm>
      </p:grpSpPr>
      <p:sp>
        <p:nvSpPr>
          <p:cNvPr id="6" name="Content Placeholder 3"/>
          <p:cNvSpPr>
            <a:spLocks noGrp="1"/>
          </p:cNvSpPr>
          <p:nvPr>
            <p:ph sz="quarter" idx="10"/>
          </p:nvPr>
        </p:nvSpPr>
        <p:spPr>
          <a:xfrm>
            <a:off x="7577882" y="1658680"/>
            <a:ext cx="4112468" cy="4723072"/>
          </a:xfrm>
          <a:prstGeom prst="rect">
            <a:avLst/>
          </a:prstGeom>
        </p:spPr>
        <p:txBody>
          <a:bodyPr>
            <a:noAutofit/>
          </a:bodyPr>
          <a:lstStyle>
            <a:lvl1pPr>
              <a:tabLst>
                <a:tab pos="5029200" algn="r"/>
              </a:tabLst>
              <a:defRPr sz="2100">
                <a:solidFill>
                  <a:schemeClr val="accent3"/>
                </a:solidFill>
              </a:defRPr>
            </a:lvl1pPr>
            <a:lvl2pPr>
              <a:tabLst>
                <a:tab pos="5029200" algn="r"/>
              </a:tabLst>
              <a:defRPr/>
            </a:lvl2pPr>
            <a:lvl3pPr>
              <a:tabLst>
                <a:tab pos="5029200" algn="r"/>
              </a:tabLst>
              <a:defRPr/>
            </a:lvl3pPr>
            <a:lvl4pPr>
              <a:tabLst>
                <a:tab pos="5029200" algn="r"/>
              </a:tabLst>
              <a:defRPr/>
            </a:lvl4pPr>
            <a:lvl5pPr>
              <a:tabLst>
                <a:tab pos="5029200" algn="r"/>
              </a:tabLst>
              <a:defRPr baseline="0"/>
            </a:lvl5pPr>
          </a:lstStyle>
          <a:p>
            <a:pPr lvl="0"/>
            <a:r>
              <a:rPr lang="en-US" noProof="0"/>
              <a:t>Click to edit Master text styles</a:t>
            </a:r>
          </a:p>
        </p:txBody>
      </p:sp>
      <p:sp>
        <p:nvSpPr>
          <p:cNvPr id="8" name="Content Placeholder 3"/>
          <p:cNvSpPr>
            <a:spLocks noGrp="1"/>
          </p:cNvSpPr>
          <p:nvPr>
            <p:ph sz="quarter" idx="16"/>
          </p:nvPr>
        </p:nvSpPr>
        <p:spPr>
          <a:xfrm>
            <a:off x="501651" y="1665288"/>
            <a:ext cx="6506348" cy="4716462"/>
          </a:xfrm>
          <a:prstGeom prst="rect">
            <a:avLst/>
          </a:prstGeom>
        </p:spPr>
        <p:txBody>
          <a:bodyPr>
            <a:noAutofit/>
          </a:bodyPr>
          <a:lstStyle>
            <a:lvl1pPr marL="0" indent="0" algn="l">
              <a:buFontTx/>
              <a:buNone/>
              <a:tabLst>
                <a:tab pos="5029200" algn="r"/>
              </a:tabLst>
              <a:defRPr/>
            </a:lvl1pPr>
            <a:lvl2pPr marL="139700" indent="-139700" algn="l">
              <a:buClrTx/>
              <a:buSzPct val="100000"/>
              <a:buFont typeface="Arial" panose="020B0604020202020204" pitchFamily="34" charset="0"/>
              <a:buChar char="•"/>
              <a:tabLst>
                <a:tab pos="5029200" algn="r"/>
              </a:tabLst>
              <a:defRPr/>
            </a:lvl2pPr>
            <a:lvl3pPr marL="304800" indent="-139700" algn="l">
              <a:buClrTx/>
              <a:buSzPct val="100000"/>
              <a:buFont typeface="Arial" panose="020B0604020202020204" pitchFamily="34" charset="0"/>
              <a:buChar char="−"/>
              <a:tabLst>
                <a:tab pos="5029200" algn="r"/>
              </a:tabLst>
              <a:defRPr/>
            </a:lvl3pPr>
            <a:lvl4pPr marL="469900" indent="-139700" algn="l">
              <a:buClrTx/>
              <a:buSzPct val="100000"/>
              <a:buFont typeface="Arial" panose="020B0604020202020204" pitchFamily="34" charset="0"/>
              <a:buChar char="◦"/>
              <a:tabLst>
                <a:tab pos="5029200" algn="r"/>
              </a:tabLst>
              <a:defRPr/>
            </a:lvl4pPr>
            <a:lvl5pPr marL="635000" indent="-139700" algn="l">
              <a:buClrTx/>
              <a:buSzPct val="100000"/>
              <a:buFont typeface="Arial" panose="020B0604020202020204" pitchFamily="34" charset="0"/>
              <a:buChar char="−"/>
              <a:tabLst>
                <a:tab pos="5029200" algn="r"/>
              </a:tabLst>
              <a:defRPr baseline="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0" name="Text Placeholder 8">
            <a:extLst>
              <a:ext uri="{FF2B5EF4-FFF2-40B4-BE49-F238E27FC236}">
                <a16:creationId xmlns:a16="http://schemas.microsoft.com/office/drawing/2014/main" id="{68009483-F3D1-4AD9-8031-CEB4620DB873}"/>
              </a:ext>
            </a:extLst>
          </p:cNvPr>
          <p:cNvSpPr>
            <a:spLocks noGrp="1"/>
          </p:cNvSpPr>
          <p:nvPr>
            <p:ph type="body" sz="quarter" idx="13" hasCustomPrompt="1"/>
          </p:nvPr>
        </p:nvSpPr>
        <p:spPr>
          <a:xfrm>
            <a:off x="501650" y="651600"/>
            <a:ext cx="11188700" cy="757255"/>
          </a:xfrm>
          <a:prstGeom prst="rect">
            <a:avLst/>
          </a:prstGeom>
        </p:spPr>
        <p:txBody>
          <a:bodyPr lIns="0" tIns="0" rIns="0" bIns="0">
            <a:noAutofit/>
          </a:bodyPr>
          <a:lstStyle>
            <a:lvl1pPr marL="0" indent="0">
              <a:buNone/>
              <a:defRPr sz="1800" b="0">
                <a:solidFill>
                  <a:srgbClr val="575757"/>
                </a:solidFill>
              </a:defRPr>
            </a:lvl1pPr>
          </a:lstStyle>
          <a:p>
            <a:pPr lvl="0"/>
            <a:r>
              <a:rPr lang="en-US" dirty="0"/>
              <a:t>Click to add subtitle</a:t>
            </a:r>
          </a:p>
        </p:txBody>
      </p:sp>
      <p:sp>
        <p:nvSpPr>
          <p:cNvPr id="11" name="Title Placeholder 1">
            <a:extLst>
              <a:ext uri="{FF2B5EF4-FFF2-40B4-BE49-F238E27FC236}">
                <a16:creationId xmlns:a16="http://schemas.microsoft.com/office/drawing/2014/main" id="{51FE75E2-F986-4CD3-8A43-338DEE272CB9}"/>
              </a:ext>
            </a:extLst>
          </p:cNvPr>
          <p:cNvSpPr>
            <a:spLocks noGrp="1"/>
          </p:cNvSpPr>
          <p:nvPr>
            <p:ph type="title" hasCustomPrompt="1"/>
          </p:nvPr>
        </p:nvSpPr>
        <p:spPr>
          <a:xfrm>
            <a:off x="501650" y="317500"/>
            <a:ext cx="11188700" cy="334099"/>
          </a:xfrm>
          <a:prstGeom prst="rect">
            <a:avLst/>
          </a:prstGeom>
        </p:spPr>
        <p:txBody>
          <a:bodyPr vert="horz" lIns="0" tIns="0" rIns="0" bIns="0" rtlCol="0" anchor="t" anchorCtr="0">
            <a:noAutofit/>
          </a:bodyPr>
          <a:lstStyle>
            <a:lvl1pPr>
              <a:defRPr>
                <a:latin typeface="+mj-lt"/>
              </a:defRPr>
            </a:lvl1pPr>
          </a:lstStyle>
          <a:p>
            <a:r>
              <a:rPr lang="en-US" dirty="0"/>
              <a:t>Click to add title</a:t>
            </a:r>
          </a:p>
        </p:txBody>
      </p:sp>
    </p:spTree>
    <p:extLst>
      <p:ext uri="{BB962C8B-B14F-4D97-AF65-F5344CB8AC3E}">
        <p14:creationId xmlns:p14="http://schemas.microsoft.com/office/powerpoint/2010/main" val="17488564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3 chart">
    <p:spTree>
      <p:nvGrpSpPr>
        <p:cNvPr id="1" name=""/>
        <p:cNvGrpSpPr/>
        <p:nvPr/>
      </p:nvGrpSpPr>
      <p:grpSpPr>
        <a:xfrm>
          <a:off x="0" y="0"/>
          <a:ext cx="0" cy="0"/>
          <a:chOff x="0" y="0"/>
          <a:chExt cx="0" cy="0"/>
        </a:xfrm>
      </p:grpSpPr>
      <p:sp>
        <p:nvSpPr>
          <p:cNvPr id="17" name="Chart Placeholder 3"/>
          <p:cNvSpPr>
            <a:spLocks noGrp="1"/>
          </p:cNvSpPr>
          <p:nvPr>
            <p:ph type="chart" sz="quarter" idx="15"/>
          </p:nvPr>
        </p:nvSpPr>
        <p:spPr>
          <a:xfrm>
            <a:off x="504000" y="2051999"/>
            <a:ext cx="3549549" cy="4069014"/>
          </a:xfrm>
          <a:prstGeom prst="rect">
            <a:avLst/>
          </a:prstGeom>
        </p:spPr>
        <p:txBody>
          <a:bodyPr>
            <a:noAutofit/>
          </a:bodyPr>
          <a:lstStyle/>
          <a:p>
            <a:r>
              <a:rPr lang="en-US" noProof="0"/>
              <a:t>Click icon to add chart</a:t>
            </a:r>
            <a:endParaRPr lang="en-US" noProof="0" dirty="0"/>
          </a:p>
        </p:txBody>
      </p:sp>
      <p:sp>
        <p:nvSpPr>
          <p:cNvPr id="18" name="Text Placeholder 8"/>
          <p:cNvSpPr>
            <a:spLocks noGrp="1"/>
          </p:cNvSpPr>
          <p:nvPr>
            <p:ph type="body" sz="quarter" idx="18"/>
          </p:nvPr>
        </p:nvSpPr>
        <p:spPr>
          <a:xfrm>
            <a:off x="501650" y="1659145"/>
            <a:ext cx="3549549" cy="392112"/>
          </a:xfrm>
        </p:spPr>
        <p:txBody>
          <a:bodyPr>
            <a:noAutofit/>
          </a:bodyPr>
          <a:lstStyle/>
          <a:p>
            <a:pPr lvl="0"/>
            <a:r>
              <a:rPr lang="en-US" noProof="0"/>
              <a:t>Click to edit Master text styles</a:t>
            </a:r>
          </a:p>
        </p:txBody>
      </p:sp>
      <p:sp>
        <p:nvSpPr>
          <p:cNvPr id="7" name="Chart Placeholder 3"/>
          <p:cNvSpPr>
            <a:spLocks noGrp="1"/>
          </p:cNvSpPr>
          <p:nvPr>
            <p:ph type="chart" sz="quarter" idx="19"/>
          </p:nvPr>
        </p:nvSpPr>
        <p:spPr>
          <a:xfrm>
            <a:off x="4322401" y="2051999"/>
            <a:ext cx="3549549" cy="4069014"/>
          </a:xfrm>
          <a:prstGeom prst="rect">
            <a:avLst/>
          </a:prstGeom>
        </p:spPr>
        <p:txBody>
          <a:bodyPr>
            <a:noAutofit/>
          </a:bodyPr>
          <a:lstStyle/>
          <a:p>
            <a:r>
              <a:rPr lang="en-US" noProof="0"/>
              <a:t>Click icon to add chart</a:t>
            </a:r>
            <a:endParaRPr lang="en-US" noProof="0" dirty="0"/>
          </a:p>
        </p:txBody>
      </p:sp>
      <p:sp>
        <p:nvSpPr>
          <p:cNvPr id="8" name="Text Placeholder 8"/>
          <p:cNvSpPr>
            <a:spLocks noGrp="1"/>
          </p:cNvSpPr>
          <p:nvPr>
            <p:ph type="body" sz="quarter" idx="20"/>
          </p:nvPr>
        </p:nvSpPr>
        <p:spPr>
          <a:xfrm>
            <a:off x="4321226" y="1659145"/>
            <a:ext cx="3549549" cy="392112"/>
          </a:xfrm>
        </p:spPr>
        <p:txBody>
          <a:bodyPr>
            <a:noAutofit/>
          </a:bodyPr>
          <a:lstStyle/>
          <a:p>
            <a:pPr lvl="0"/>
            <a:r>
              <a:rPr lang="en-US" noProof="0"/>
              <a:t>Click to edit Master text styles</a:t>
            </a:r>
          </a:p>
        </p:txBody>
      </p:sp>
      <p:sp>
        <p:nvSpPr>
          <p:cNvPr id="9" name="Chart Placeholder 3"/>
          <p:cNvSpPr>
            <a:spLocks noGrp="1"/>
          </p:cNvSpPr>
          <p:nvPr>
            <p:ph type="chart" sz="quarter" idx="21"/>
          </p:nvPr>
        </p:nvSpPr>
        <p:spPr>
          <a:xfrm>
            <a:off x="8140801" y="2051999"/>
            <a:ext cx="3549549" cy="4069014"/>
          </a:xfrm>
          <a:prstGeom prst="rect">
            <a:avLst/>
          </a:prstGeom>
        </p:spPr>
        <p:txBody>
          <a:bodyPr>
            <a:noAutofit/>
          </a:bodyPr>
          <a:lstStyle/>
          <a:p>
            <a:r>
              <a:rPr lang="en-US" noProof="0"/>
              <a:t>Click icon to add chart</a:t>
            </a:r>
            <a:endParaRPr lang="en-US" noProof="0" dirty="0"/>
          </a:p>
        </p:txBody>
      </p:sp>
      <p:sp>
        <p:nvSpPr>
          <p:cNvPr id="10" name="Text Placeholder 8"/>
          <p:cNvSpPr>
            <a:spLocks noGrp="1"/>
          </p:cNvSpPr>
          <p:nvPr>
            <p:ph type="body" sz="quarter" idx="22"/>
          </p:nvPr>
        </p:nvSpPr>
        <p:spPr>
          <a:xfrm>
            <a:off x="8140801" y="1659145"/>
            <a:ext cx="3549549" cy="398256"/>
          </a:xfrm>
        </p:spPr>
        <p:txBody>
          <a:bodyPr>
            <a:noAutofit/>
          </a:bodyPr>
          <a:lstStyle/>
          <a:p>
            <a:pPr lvl="0"/>
            <a:r>
              <a:rPr lang="en-US" noProof="0"/>
              <a:t>Click to edit Master text styles</a:t>
            </a:r>
          </a:p>
        </p:txBody>
      </p:sp>
      <p:sp>
        <p:nvSpPr>
          <p:cNvPr id="12" name="Text Placeholder 7"/>
          <p:cNvSpPr>
            <a:spLocks noGrp="1"/>
          </p:cNvSpPr>
          <p:nvPr>
            <p:ph type="body" sz="quarter" idx="23"/>
          </p:nvPr>
        </p:nvSpPr>
        <p:spPr>
          <a:xfrm>
            <a:off x="501649" y="6121014"/>
            <a:ext cx="11165419" cy="260737"/>
          </a:xfrm>
        </p:spPr>
        <p:txBody>
          <a:bodyPr>
            <a:noAutofit/>
          </a:bodyPr>
          <a:lstStyle>
            <a:lvl1pPr>
              <a:spcAft>
                <a:spcPts val="0"/>
              </a:spcAft>
              <a:defRPr sz="900"/>
            </a:lvl1pPr>
          </a:lstStyle>
          <a:p>
            <a:pPr lvl="0"/>
            <a:r>
              <a:rPr lang="en-US" noProof="0"/>
              <a:t>Click to edit Master text styles</a:t>
            </a:r>
          </a:p>
        </p:txBody>
      </p:sp>
      <p:sp>
        <p:nvSpPr>
          <p:cNvPr id="11" name="Text Placeholder 8">
            <a:extLst>
              <a:ext uri="{FF2B5EF4-FFF2-40B4-BE49-F238E27FC236}">
                <a16:creationId xmlns:a16="http://schemas.microsoft.com/office/drawing/2014/main" id="{F3BAE7D4-2DCE-493F-8804-6735FFDC6D71}"/>
              </a:ext>
            </a:extLst>
          </p:cNvPr>
          <p:cNvSpPr>
            <a:spLocks noGrp="1"/>
          </p:cNvSpPr>
          <p:nvPr>
            <p:ph type="body" sz="quarter" idx="13" hasCustomPrompt="1"/>
          </p:nvPr>
        </p:nvSpPr>
        <p:spPr>
          <a:xfrm>
            <a:off x="501650" y="651600"/>
            <a:ext cx="11188700" cy="757255"/>
          </a:xfrm>
          <a:prstGeom prst="rect">
            <a:avLst/>
          </a:prstGeom>
        </p:spPr>
        <p:txBody>
          <a:bodyPr lIns="0" tIns="0" rIns="0" bIns="0">
            <a:noAutofit/>
          </a:bodyPr>
          <a:lstStyle>
            <a:lvl1pPr marL="0" indent="0">
              <a:buNone/>
              <a:defRPr sz="1800" b="0">
                <a:solidFill>
                  <a:srgbClr val="575757"/>
                </a:solidFill>
              </a:defRPr>
            </a:lvl1pPr>
          </a:lstStyle>
          <a:p>
            <a:pPr lvl="0"/>
            <a:r>
              <a:rPr lang="en-US" dirty="0"/>
              <a:t>Click to add subtitle</a:t>
            </a:r>
          </a:p>
        </p:txBody>
      </p:sp>
      <p:sp>
        <p:nvSpPr>
          <p:cNvPr id="13" name="Title Placeholder 1">
            <a:extLst>
              <a:ext uri="{FF2B5EF4-FFF2-40B4-BE49-F238E27FC236}">
                <a16:creationId xmlns:a16="http://schemas.microsoft.com/office/drawing/2014/main" id="{0AA8666D-884E-4CE4-A16C-E06A6E0BAE3D}"/>
              </a:ext>
            </a:extLst>
          </p:cNvPr>
          <p:cNvSpPr>
            <a:spLocks noGrp="1"/>
          </p:cNvSpPr>
          <p:nvPr>
            <p:ph type="title" hasCustomPrompt="1"/>
          </p:nvPr>
        </p:nvSpPr>
        <p:spPr>
          <a:xfrm>
            <a:off x="501650" y="317500"/>
            <a:ext cx="11188700" cy="334099"/>
          </a:xfrm>
          <a:prstGeom prst="rect">
            <a:avLst/>
          </a:prstGeom>
        </p:spPr>
        <p:txBody>
          <a:bodyPr vert="horz" lIns="0" tIns="0" rIns="0" bIns="0" rtlCol="0" anchor="t" anchorCtr="0">
            <a:noAutofit/>
          </a:bodyPr>
          <a:lstStyle>
            <a:lvl1pPr>
              <a:defRPr>
                <a:latin typeface="+mj-lt"/>
              </a:defRPr>
            </a:lvl1pPr>
          </a:lstStyle>
          <a:p>
            <a:r>
              <a:rPr lang="en-US" dirty="0"/>
              <a:t>Click to add title</a:t>
            </a:r>
          </a:p>
        </p:txBody>
      </p:sp>
    </p:spTree>
    <p:extLst>
      <p:ext uri="{BB962C8B-B14F-4D97-AF65-F5344CB8AC3E}">
        <p14:creationId xmlns:p14="http://schemas.microsoft.com/office/powerpoint/2010/main" val="36465679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eam profile">
    <p:spTree>
      <p:nvGrpSpPr>
        <p:cNvPr id="1" name=""/>
        <p:cNvGrpSpPr/>
        <p:nvPr/>
      </p:nvGrpSpPr>
      <p:grpSpPr>
        <a:xfrm>
          <a:off x="0" y="0"/>
          <a:ext cx="0" cy="0"/>
          <a:chOff x="0" y="0"/>
          <a:chExt cx="0" cy="0"/>
        </a:xfrm>
      </p:grpSpPr>
      <p:sp>
        <p:nvSpPr>
          <p:cNvPr id="4" name="Picture Placeholder 6"/>
          <p:cNvSpPr>
            <a:spLocks noGrp="1"/>
          </p:cNvSpPr>
          <p:nvPr>
            <p:ph type="pic" sz="quarter" idx="13"/>
          </p:nvPr>
        </p:nvSpPr>
        <p:spPr>
          <a:xfrm>
            <a:off x="501649" y="1674086"/>
            <a:ext cx="2712000" cy="1260000"/>
          </a:xfrm>
        </p:spPr>
        <p:txBody>
          <a:bodyPr lIns="0" tIns="0" rIns="0" bIns="0">
            <a:noAutofit/>
          </a:bodyPr>
          <a:lstStyle/>
          <a:p>
            <a:r>
              <a:rPr lang="en-US" noProof="0"/>
              <a:t>Click icon to add picture</a:t>
            </a:r>
            <a:endParaRPr lang="en-US" noProof="0" dirty="0"/>
          </a:p>
        </p:txBody>
      </p:sp>
      <p:sp>
        <p:nvSpPr>
          <p:cNvPr id="5" name="Picture Placeholder 6"/>
          <p:cNvSpPr>
            <a:spLocks noGrp="1"/>
          </p:cNvSpPr>
          <p:nvPr>
            <p:ph type="pic" sz="quarter" idx="14"/>
          </p:nvPr>
        </p:nvSpPr>
        <p:spPr>
          <a:xfrm>
            <a:off x="3327216" y="1674086"/>
            <a:ext cx="2712000" cy="1260000"/>
          </a:xfrm>
        </p:spPr>
        <p:txBody>
          <a:bodyPr lIns="0" tIns="0" rIns="0" bIns="0">
            <a:noAutofit/>
          </a:bodyPr>
          <a:lstStyle/>
          <a:p>
            <a:r>
              <a:rPr lang="en-US" noProof="0"/>
              <a:t>Click icon to add picture</a:t>
            </a:r>
            <a:endParaRPr lang="en-US" noProof="0" dirty="0"/>
          </a:p>
        </p:txBody>
      </p:sp>
      <p:sp>
        <p:nvSpPr>
          <p:cNvPr id="6" name="Picture Placeholder 6"/>
          <p:cNvSpPr>
            <a:spLocks noGrp="1"/>
          </p:cNvSpPr>
          <p:nvPr>
            <p:ph type="pic" sz="quarter" idx="15"/>
          </p:nvPr>
        </p:nvSpPr>
        <p:spPr>
          <a:xfrm>
            <a:off x="6152783" y="1674086"/>
            <a:ext cx="2712000" cy="1260000"/>
          </a:xfrm>
        </p:spPr>
        <p:txBody>
          <a:bodyPr lIns="0" tIns="0" rIns="0" bIns="0">
            <a:noAutofit/>
          </a:bodyPr>
          <a:lstStyle/>
          <a:p>
            <a:r>
              <a:rPr lang="en-US" noProof="0"/>
              <a:t>Click icon to add picture</a:t>
            </a:r>
            <a:endParaRPr lang="en-US" noProof="0" dirty="0"/>
          </a:p>
        </p:txBody>
      </p:sp>
      <p:sp>
        <p:nvSpPr>
          <p:cNvPr id="7" name="Picture Placeholder 6"/>
          <p:cNvSpPr>
            <a:spLocks noGrp="1"/>
          </p:cNvSpPr>
          <p:nvPr>
            <p:ph type="pic" sz="quarter" idx="16"/>
          </p:nvPr>
        </p:nvSpPr>
        <p:spPr>
          <a:xfrm>
            <a:off x="8978351" y="1674086"/>
            <a:ext cx="2712000" cy="1260000"/>
          </a:xfrm>
        </p:spPr>
        <p:txBody>
          <a:bodyPr lIns="0" tIns="0" rIns="0" bIns="0">
            <a:noAutofit/>
          </a:bodyPr>
          <a:lstStyle/>
          <a:p>
            <a:r>
              <a:rPr lang="en-US" noProof="0"/>
              <a:t>Click icon to add picture</a:t>
            </a:r>
            <a:endParaRPr lang="en-US" noProof="0" dirty="0"/>
          </a:p>
        </p:txBody>
      </p:sp>
      <p:sp>
        <p:nvSpPr>
          <p:cNvPr id="9" name="Text Placeholder 8"/>
          <p:cNvSpPr>
            <a:spLocks noGrp="1"/>
          </p:cNvSpPr>
          <p:nvPr>
            <p:ph type="body" sz="quarter" idx="17"/>
          </p:nvPr>
        </p:nvSpPr>
        <p:spPr>
          <a:xfrm>
            <a:off x="501650" y="3124200"/>
            <a:ext cx="2720468" cy="3257548"/>
          </a:xfrm>
        </p:spPr>
        <p:txBody>
          <a:bodyPr>
            <a:noAutofit/>
          </a:bodyPr>
          <a:lstStyle>
            <a:lvl1pPr marL="0" indent="0" algn="l">
              <a:buFontTx/>
              <a:buNone/>
              <a:defRPr b="1">
                <a:solidFill>
                  <a:schemeClr val="accent1"/>
                </a:solidFill>
              </a:defRPr>
            </a:lvl1pPr>
            <a:lvl2pPr marL="139700" indent="-139700" algn="l">
              <a:spcAft>
                <a:spcPts val="0"/>
              </a:spcAft>
              <a:buClrTx/>
              <a:buSzPct val="100000"/>
              <a:buFont typeface="Arial" panose="020B0604020202020204" pitchFamily="34" charset="0"/>
              <a:buChar char="•"/>
              <a:defRPr/>
            </a:lvl2pPr>
            <a:lvl3pPr marL="304800" indent="-139700" algn="l">
              <a:spcAft>
                <a:spcPts val="0"/>
              </a:spcAft>
              <a:buClrTx/>
              <a:buSzPct val="100000"/>
              <a:buFont typeface="Arial" panose="020B0604020202020204" pitchFamily="34" charset="0"/>
              <a:buChar char="−"/>
              <a:defRPr/>
            </a:lvl3pPr>
            <a:lvl4pPr marL="469900" indent="-139700" algn="l">
              <a:spcAft>
                <a:spcPts val="0"/>
              </a:spcAft>
              <a:buClrTx/>
              <a:buSzPct val="100000"/>
              <a:buFont typeface="Arial" panose="020B0604020202020204" pitchFamily="34" charset="0"/>
              <a:buChar char="◦"/>
              <a:defRPr/>
            </a:lvl4pPr>
            <a:lvl5pPr marL="635000" indent="-139700" algn="l">
              <a:spcAft>
                <a:spcPts val="0"/>
              </a:spcAft>
              <a:buClrTx/>
              <a:buSzPct val="100000"/>
              <a:buFont typeface="Arial" panose="020B0604020202020204" pitchFamily="34" charset="0"/>
              <a:buChar char="−"/>
              <a:defRPr baseline="0"/>
            </a:lvl5pPr>
            <a:lvl6pPr marL="356400" indent="-176400">
              <a:spcAft>
                <a:spcPts val="0"/>
              </a:spcAft>
              <a:buFont typeface="Verdana" panose="020B0604030504040204" pitchFamily="34" charset="0"/>
              <a:buChar char="−"/>
              <a:defRPr/>
            </a:lvl6pPr>
            <a:lvl7pPr marL="356400" indent="-176400">
              <a:spcAft>
                <a:spcPts val="0"/>
              </a:spcAft>
              <a:defRPr/>
            </a:lvl7pPr>
            <a:lvl8pPr marL="356400" indent="-176400">
              <a:spcAft>
                <a:spcPts val="0"/>
              </a:spcAft>
              <a:defRPr/>
            </a:lvl8pPr>
            <a:lvl9pPr marL="356400" indent="-176400">
              <a:spcAft>
                <a:spcPts val="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0" name="Text Placeholder 8"/>
          <p:cNvSpPr>
            <a:spLocks noGrp="1"/>
          </p:cNvSpPr>
          <p:nvPr>
            <p:ph type="body" sz="quarter" idx="18"/>
          </p:nvPr>
        </p:nvSpPr>
        <p:spPr>
          <a:xfrm>
            <a:off x="6149963" y="3120551"/>
            <a:ext cx="2712000" cy="3261199"/>
          </a:xfrm>
        </p:spPr>
        <p:txBody>
          <a:bodyPr>
            <a:noAutofit/>
          </a:bodyPr>
          <a:lstStyle>
            <a:lvl1pPr marL="0" indent="0" algn="l">
              <a:buFontTx/>
              <a:buNone/>
              <a:defRPr b="1">
                <a:solidFill>
                  <a:schemeClr val="accent1"/>
                </a:solidFill>
              </a:defRPr>
            </a:lvl1pPr>
            <a:lvl2pPr marL="139700" indent="-139700" algn="l">
              <a:spcAft>
                <a:spcPts val="0"/>
              </a:spcAft>
              <a:buClrTx/>
              <a:buSzPct val="100000"/>
              <a:buFont typeface="Arial" panose="020B0604020202020204" pitchFamily="34" charset="0"/>
              <a:buChar char="•"/>
              <a:defRPr/>
            </a:lvl2pPr>
            <a:lvl3pPr marL="304800" indent="-139700" algn="l">
              <a:spcAft>
                <a:spcPts val="0"/>
              </a:spcAft>
              <a:buClrTx/>
              <a:buSzPct val="100000"/>
              <a:buFont typeface="Arial" panose="020B0604020202020204" pitchFamily="34" charset="0"/>
              <a:buChar char="−"/>
              <a:defRPr/>
            </a:lvl3pPr>
            <a:lvl4pPr marL="469900" indent="-139700" algn="l">
              <a:spcAft>
                <a:spcPts val="0"/>
              </a:spcAft>
              <a:buClrTx/>
              <a:buSzPct val="100000"/>
              <a:buFont typeface="Arial" panose="020B0604020202020204" pitchFamily="34" charset="0"/>
              <a:buChar char="◦"/>
              <a:defRPr/>
            </a:lvl4pPr>
            <a:lvl5pPr marL="635000" indent="-139700" algn="l">
              <a:spcAft>
                <a:spcPts val="0"/>
              </a:spcAft>
              <a:buClrTx/>
              <a:buSzPct val="100000"/>
              <a:buFont typeface="Arial" panose="020B0604020202020204" pitchFamily="34" charset="0"/>
              <a:buChar char="−"/>
              <a:defRPr baseline="0"/>
            </a:lvl5pPr>
            <a:lvl6pPr marL="356400" indent="-176400">
              <a:spcAft>
                <a:spcPts val="0"/>
              </a:spcAft>
              <a:buFont typeface="Verdana" panose="020B0604030504040204" pitchFamily="34" charset="0"/>
              <a:buChar char="−"/>
              <a:defRPr/>
            </a:lvl6pPr>
            <a:lvl7pPr marL="356400" indent="-176400">
              <a:spcAft>
                <a:spcPts val="0"/>
              </a:spcAft>
              <a:defRPr/>
            </a:lvl7pPr>
            <a:lvl8pPr marL="356400" indent="-176400">
              <a:spcAft>
                <a:spcPts val="0"/>
              </a:spcAft>
              <a:defRPr/>
            </a:lvl8pPr>
            <a:lvl9pPr marL="356400" indent="-176400">
              <a:spcAft>
                <a:spcPts val="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1" name="Text Placeholder 8"/>
          <p:cNvSpPr>
            <a:spLocks noGrp="1"/>
          </p:cNvSpPr>
          <p:nvPr>
            <p:ph type="body" sz="quarter" idx="19"/>
          </p:nvPr>
        </p:nvSpPr>
        <p:spPr>
          <a:xfrm>
            <a:off x="3330040" y="3124200"/>
            <a:ext cx="2712000" cy="3257549"/>
          </a:xfrm>
        </p:spPr>
        <p:txBody>
          <a:bodyPr>
            <a:noAutofit/>
          </a:bodyPr>
          <a:lstStyle>
            <a:lvl1pPr marL="0" indent="0" algn="l">
              <a:buFontTx/>
              <a:buNone/>
              <a:defRPr b="1">
                <a:solidFill>
                  <a:schemeClr val="accent1"/>
                </a:solidFill>
              </a:defRPr>
            </a:lvl1pPr>
            <a:lvl2pPr marL="139700" indent="-139700" algn="l">
              <a:spcAft>
                <a:spcPts val="0"/>
              </a:spcAft>
              <a:buClrTx/>
              <a:buSzPct val="100000"/>
              <a:buFont typeface="Arial" panose="020B0604020202020204" pitchFamily="34" charset="0"/>
              <a:buChar char="•"/>
              <a:defRPr/>
            </a:lvl2pPr>
            <a:lvl3pPr marL="304800" indent="-139700" algn="l">
              <a:spcAft>
                <a:spcPts val="0"/>
              </a:spcAft>
              <a:buClrTx/>
              <a:buSzPct val="100000"/>
              <a:buFont typeface="Arial" panose="020B0604020202020204" pitchFamily="34" charset="0"/>
              <a:buChar char="−"/>
              <a:defRPr/>
            </a:lvl3pPr>
            <a:lvl4pPr marL="469900" indent="-139700" algn="l">
              <a:spcAft>
                <a:spcPts val="0"/>
              </a:spcAft>
              <a:buClrTx/>
              <a:buSzPct val="100000"/>
              <a:buFont typeface="Arial" panose="020B0604020202020204" pitchFamily="34" charset="0"/>
              <a:buChar char="◦"/>
              <a:defRPr/>
            </a:lvl4pPr>
            <a:lvl5pPr marL="635000" indent="-139700" algn="l">
              <a:spcAft>
                <a:spcPts val="0"/>
              </a:spcAft>
              <a:buClrTx/>
              <a:buSzPct val="100000"/>
              <a:buFont typeface="Arial" panose="020B0604020202020204" pitchFamily="34" charset="0"/>
              <a:buChar char="−"/>
              <a:defRPr baseline="0"/>
            </a:lvl5pPr>
            <a:lvl6pPr marL="356400" indent="-176400">
              <a:spcAft>
                <a:spcPts val="0"/>
              </a:spcAft>
              <a:buFont typeface="Verdana" panose="020B0604030504040204" pitchFamily="34" charset="0"/>
              <a:buChar char="−"/>
              <a:defRPr/>
            </a:lvl6pPr>
            <a:lvl7pPr marL="356400" indent="-176400">
              <a:spcAft>
                <a:spcPts val="0"/>
              </a:spcAft>
              <a:defRPr/>
            </a:lvl7pPr>
            <a:lvl8pPr marL="356400" indent="-176400">
              <a:spcAft>
                <a:spcPts val="0"/>
              </a:spcAft>
              <a:defRPr/>
            </a:lvl8pPr>
            <a:lvl9pPr marL="356400" indent="-176400">
              <a:spcAft>
                <a:spcPts val="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2" name="Text Placeholder 8"/>
          <p:cNvSpPr>
            <a:spLocks noGrp="1"/>
          </p:cNvSpPr>
          <p:nvPr>
            <p:ph type="body" sz="quarter" idx="20"/>
          </p:nvPr>
        </p:nvSpPr>
        <p:spPr>
          <a:xfrm>
            <a:off x="8993169" y="3108508"/>
            <a:ext cx="2697183" cy="3273240"/>
          </a:xfrm>
        </p:spPr>
        <p:txBody>
          <a:bodyPr>
            <a:noAutofit/>
          </a:bodyPr>
          <a:lstStyle>
            <a:lvl1pPr marL="0" indent="0" algn="l">
              <a:buFontTx/>
              <a:buNone/>
              <a:defRPr b="1">
                <a:solidFill>
                  <a:schemeClr val="accent1"/>
                </a:solidFill>
              </a:defRPr>
            </a:lvl1pPr>
            <a:lvl2pPr marL="139700" indent="-139700" algn="l">
              <a:spcAft>
                <a:spcPts val="0"/>
              </a:spcAft>
              <a:buClrTx/>
              <a:buSzPct val="100000"/>
              <a:buFont typeface="Arial" panose="020B0604020202020204" pitchFamily="34" charset="0"/>
              <a:buChar char="•"/>
              <a:defRPr/>
            </a:lvl2pPr>
            <a:lvl3pPr marL="304800" indent="-139700" algn="l">
              <a:spcAft>
                <a:spcPts val="0"/>
              </a:spcAft>
              <a:buClrTx/>
              <a:buSzPct val="100000"/>
              <a:buFont typeface="Arial" panose="020B0604020202020204" pitchFamily="34" charset="0"/>
              <a:buChar char="−"/>
              <a:defRPr/>
            </a:lvl3pPr>
            <a:lvl4pPr marL="469900" indent="-139700" algn="l">
              <a:spcAft>
                <a:spcPts val="0"/>
              </a:spcAft>
              <a:buClrTx/>
              <a:buSzPct val="100000"/>
              <a:buFont typeface="Arial" panose="020B0604020202020204" pitchFamily="34" charset="0"/>
              <a:buChar char="◦"/>
              <a:defRPr/>
            </a:lvl4pPr>
            <a:lvl5pPr marL="635000" indent="-139700" algn="l">
              <a:spcAft>
                <a:spcPts val="0"/>
              </a:spcAft>
              <a:buClrTx/>
              <a:buSzPct val="100000"/>
              <a:buFont typeface="Arial" panose="020B0604020202020204" pitchFamily="34" charset="0"/>
              <a:buChar char="−"/>
              <a:defRPr baseline="0"/>
            </a:lvl5pPr>
            <a:lvl6pPr marL="356400" indent="-176400">
              <a:spcAft>
                <a:spcPts val="0"/>
              </a:spcAft>
              <a:buFont typeface="Verdana" panose="020B0604030504040204" pitchFamily="34" charset="0"/>
              <a:buChar char="−"/>
              <a:defRPr/>
            </a:lvl6pPr>
            <a:lvl7pPr marL="356400" indent="-176400">
              <a:spcAft>
                <a:spcPts val="0"/>
              </a:spcAft>
              <a:defRPr/>
            </a:lvl7pPr>
            <a:lvl8pPr marL="356400" indent="-176400">
              <a:spcAft>
                <a:spcPts val="0"/>
              </a:spcAft>
              <a:defRPr/>
            </a:lvl8pPr>
            <a:lvl9pPr marL="356400" indent="-176400">
              <a:spcAft>
                <a:spcPts val="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6" name="Text Placeholder 8">
            <a:extLst>
              <a:ext uri="{FF2B5EF4-FFF2-40B4-BE49-F238E27FC236}">
                <a16:creationId xmlns:a16="http://schemas.microsoft.com/office/drawing/2014/main" id="{CB36819A-C0CE-4CC8-96BE-D57C8135F44C}"/>
              </a:ext>
            </a:extLst>
          </p:cNvPr>
          <p:cNvSpPr>
            <a:spLocks noGrp="1"/>
          </p:cNvSpPr>
          <p:nvPr>
            <p:ph type="body" sz="quarter" idx="21" hasCustomPrompt="1"/>
          </p:nvPr>
        </p:nvSpPr>
        <p:spPr>
          <a:xfrm>
            <a:off x="501650" y="651600"/>
            <a:ext cx="11188700" cy="757255"/>
          </a:xfrm>
          <a:prstGeom prst="rect">
            <a:avLst/>
          </a:prstGeom>
        </p:spPr>
        <p:txBody>
          <a:bodyPr lIns="0" tIns="0" rIns="0" bIns="0">
            <a:noAutofit/>
          </a:bodyPr>
          <a:lstStyle>
            <a:lvl1pPr marL="0" indent="0">
              <a:buNone/>
              <a:defRPr sz="1800" b="0">
                <a:solidFill>
                  <a:srgbClr val="575757"/>
                </a:solidFill>
              </a:defRPr>
            </a:lvl1pPr>
          </a:lstStyle>
          <a:p>
            <a:pPr lvl="0"/>
            <a:r>
              <a:rPr lang="en-US" dirty="0"/>
              <a:t>Click to add subtitle</a:t>
            </a:r>
          </a:p>
        </p:txBody>
      </p:sp>
      <p:sp>
        <p:nvSpPr>
          <p:cNvPr id="17" name="Title Placeholder 1">
            <a:extLst>
              <a:ext uri="{FF2B5EF4-FFF2-40B4-BE49-F238E27FC236}">
                <a16:creationId xmlns:a16="http://schemas.microsoft.com/office/drawing/2014/main" id="{A14F8B0D-4D62-4988-B307-1BB6BBEEC11C}"/>
              </a:ext>
            </a:extLst>
          </p:cNvPr>
          <p:cNvSpPr>
            <a:spLocks noGrp="1"/>
          </p:cNvSpPr>
          <p:nvPr>
            <p:ph type="title" hasCustomPrompt="1"/>
          </p:nvPr>
        </p:nvSpPr>
        <p:spPr>
          <a:xfrm>
            <a:off x="501650" y="317500"/>
            <a:ext cx="11188700" cy="334099"/>
          </a:xfrm>
          <a:prstGeom prst="rect">
            <a:avLst/>
          </a:prstGeom>
        </p:spPr>
        <p:txBody>
          <a:bodyPr vert="horz" lIns="0" tIns="0" rIns="0" bIns="0" rtlCol="0" anchor="t" anchorCtr="0">
            <a:noAutofit/>
          </a:bodyPr>
          <a:lstStyle>
            <a:lvl1pPr>
              <a:defRPr>
                <a:latin typeface="+mj-lt"/>
              </a:defRPr>
            </a:lvl1pPr>
          </a:lstStyle>
          <a:p>
            <a:r>
              <a:rPr lang="en-US" dirty="0"/>
              <a:t>Click to add title</a:t>
            </a:r>
          </a:p>
        </p:txBody>
      </p:sp>
    </p:spTree>
    <p:extLst>
      <p:ext uri="{BB962C8B-B14F-4D97-AF65-F5344CB8AC3E}">
        <p14:creationId xmlns:p14="http://schemas.microsoft.com/office/powerpoint/2010/main" val="39799263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eam profile 2">
    <p:spTree>
      <p:nvGrpSpPr>
        <p:cNvPr id="1" name=""/>
        <p:cNvGrpSpPr/>
        <p:nvPr/>
      </p:nvGrpSpPr>
      <p:grpSpPr>
        <a:xfrm>
          <a:off x="0" y="0"/>
          <a:ext cx="0" cy="0"/>
          <a:chOff x="0" y="0"/>
          <a:chExt cx="0" cy="0"/>
        </a:xfrm>
      </p:grpSpPr>
      <p:sp>
        <p:nvSpPr>
          <p:cNvPr id="4" name="Rectangle 3"/>
          <p:cNvSpPr/>
          <p:nvPr/>
        </p:nvSpPr>
        <p:spPr>
          <a:xfrm>
            <a:off x="504000" y="1672337"/>
            <a:ext cx="5496000"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GB" sz="1100" dirty="0">
              <a:solidFill>
                <a:schemeClr val="bg1"/>
              </a:solidFill>
            </a:endParaRPr>
          </a:p>
        </p:txBody>
      </p:sp>
      <p:sp>
        <p:nvSpPr>
          <p:cNvPr id="5" name="Rectangle 4"/>
          <p:cNvSpPr/>
          <p:nvPr/>
        </p:nvSpPr>
        <p:spPr>
          <a:xfrm>
            <a:off x="6224085" y="1665377"/>
            <a:ext cx="5475067" cy="60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GB" sz="1100" dirty="0">
              <a:solidFill>
                <a:schemeClr val="bg1"/>
              </a:solidFill>
            </a:endParaRPr>
          </a:p>
        </p:txBody>
      </p:sp>
      <p:sp>
        <p:nvSpPr>
          <p:cNvPr id="6" name="Rectangle 5"/>
          <p:cNvSpPr/>
          <p:nvPr/>
        </p:nvSpPr>
        <p:spPr>
          <a:xfrm>
            <a:off x="504000" y="4065173"/>
            <a:ext cx="5496000"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GB" sz="1100" dirty="0">
              <a:solidFill>
                <a:schemeClr val="bg1"/>
              </a:solidFill>
            </a:endParaRPr>
          </a:p>
        </p:txBody>
      </p:sp>
      <p:sp>
        <p:nvSpPr>
          <p:cNvPr id="7" name="Rectangle 6"/>
          <p:cNvSpPr/>
          <p:nvPr/>
        </p:nvSpPr>
        <p:spPr>
          <a:xfrm>
            <a:off x="6224085" y="4065173"/>
            <a:ext cx="5475067"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GB" sz="1100" dirty="0">
              <a:solidFill>
                <a:schemeClr val="bg1"/>
              </a:solidFill>
            </a:endParaRPr>
          </a:p>
        </p:txBody>
      </p:sp>
      <p:sp>
        <p:nvSpPr>
          <p:cNvPr id="8" name="Picture Placeholder 11"/>
          <p:cNvSpPr>
            <a:spLocks noGrp="1"/>
          </p:cNvSpPr>
          <p:nvPr>
            <p:ph type="pic" sz="quarter" idx="25"/>
          </p:nvPr>
        </p:nvSpPr>
        <p:spPr>
          <a:xfrm>
            <a:off x="504000" y="1845377"/>
            <a:ext cx="1968000" cy="1476000"/>
          </a:xfrm>
        </p:spPr>
        <p:txBody>
          <a:bodyPr/>
          <a:lstStyle>
            <a:lvl1pPr algn="ctr">
              <a:defRPr/>
            </a:lvl1pPr>
          </a:lstStyle>
          <a:p>
            <a:r>
              <a:rPr lang="en-US"/>
              <a:t>Click icon to add picture</a:t>
            </a:r>
            <a:endParaRPr lang="en-GB" dirty="0"/>
          </a:p>
        </p:txBody>
      </p:sp>
      <p:sp>
        <p:nvSpPr>
          <p:cNvPr id="9" name="Picture Placeholder 11"/>
          <p:cNvSpPr>
            <a:spLocks noGrp="1"/>
          </p:cNvSpPr>
          <p:nvPr>
            <p:ph type="pic" sz="quarter" idx="27"/>
          </p:nvPr>
        </p:nvSpPr>
        <p:spPr>
          <a:xfrm>
            <a:off x="6224085" y="1845377"/>
            <a:ext cx="1968000" cy="1476000"/>
          </a:xfrm>
        </p:spPr>
        <p:txBody>
          <a:bodyPr/>
          <a:lstStyle>
            <a:lvl1pPr algn="ctr">
              <a:defRPr/>
            </a:lvl1pPr>
          </a:lstStyle>
          <a:p>
            <a:r>
              <a:rPr lang="en-US"/>
              <a:t>Click icon to add picture</a:t>
            </a:r>
            <a:endParaRPr lang="en-GB" dirty="0"/>
          </a:p>
        </p:txBody>
      </p:sp>
      <p:sp>
        <p:nvSpPr>
          <p:cNvPr id="10" name="Picture Placeholder 11"/>
          <p:cNvSpPr>
            <a:spLocks noGrp="1"/>
          </p:cNvSpPr>
          <p:nvPr>
            <p:ph type="pic" sz="quarter" idx="29"/>
          </p:nvPr>
        </p:nvSpPr>
        <p:spPr>
          <a:xfrm>
            <a:off x="504000" y="4256213"/>
            <a:ext cx="1968000" cy="1476000"/>
          </a:xfrm>
        </p:spPr>
        <p:txBody>
          <a:bodyPr/>
          <a:lstStyle>
            <a:lvl1pPr algn="ctr">
              <a:defRPr/>
            </a:lvl1pPr>
          </a:lstStyle>
          <a:p>
            <a:r>
              <a:rPr lang="en-US"/>
              <a:t>Click icon to add picture</a:t>
            </a:r>
            <a:endParaRPr lang="en-GB" dirty="0"/>
          </a:p>
        </p:txBody>
      </p:sp>
      <p:sp>
        <p:nvSpPr>
          <p:cNvPr id="11" name="Picture Placeholder 11"/>
          <p:cNvSpPr>
            <a:spLocks noGrp="1"/>
          </p:cNvSpPr>
          <p:nvPr>
            <p:ph type="pic" sz="quarter" idx="31"/>
          </p:nvPr>
        </p:nvSpPr>
        <p:spPr>
          <a:xfrm>
            <a:off x="6224085" y="4256213"/>
            <a:ext cx="1968000" cy="1476000"/>
          </a:xfrm>
        </p:spPr>
        <p:txBody>
          <a:bodyPr/>
          <a:lstStyle>
            <a:lvl1pPr algn="ctr">
              <a:defRPr/>
            </a:lvl1pPr>
          </a:lstStyle>
          <a:p>
            <a:r>
              <a:rPr lang="en-US"/>
              <a:t>Click icon to add picture</a:t>
            </a:r>
            <a:endParaRPr lang="en-GB" dirty="0"/>
          </a:p>
        </p:txBody>
      </p:sp>
      <p:sp>
        <p:nvSpPr>
          <p:cNvPr id="13" name="Text Placeholder 12"/>
          <p:cNvSpPr>
            <a:spLocks noGrp="1"/>
          </p:cNvSpPr>
          <p:nvPr>
            <p:ph type="body" sz="quarter" idx="32"/>
          </p:nvPr>
        </p:nvSpPr>
        <p:spPr>
          <a:xfrm>
            <a:off x="2683483" y="1845377"/>
            <a:ext cx="3288000" cy="1944000"/>
          </a:xfrm>
        </p:spPr>
        <p:txBody>
          <a:bodyPr>
            <a:noAutofit/>
          </a:bodyPr>
          <a:lstStyle>
            <a:lvl1pPr marL="0" indent="0" algn="l">
              <a:spcAft>
                <a:spcPts val="0"/>
              </a:spcAft>
              <a:buFontTx/>
              <a:buNone/>
              <a:defRPr b="1"/>
            </a:lvl1pPr>
            <a:lvl2pPr marL="139700" indent="-139700" algn="l">
              <a:spcAft>
                <a:spcPts val="0"/>
              </a:spcAft>
              <a:buClrTx/>
              <a:buSzPct val="100000"/>
              <a:buFont typeface="Arial" panose="020B0604020202020204" pitchFamily="34" charset="0"/>
              <a:buChar char="•"/>
              <a:defRPr b="0"/>
            </a:lvl2pPr>
          </a:lstStyle>
          <a:p>
            <a:pPr lvl="0"/>
            <a:r>
              <a:rPr lang="en-US"/>
              <a:t>Click to edit Master text styles</a:t>
            </a:r>
          </a:p>
          <a:p>
            <a:pPr lvl="1"/>
            <a:r>
              <a:rPr lang="en-US"/>
              <a:t>Second level</a:t>
            </a:r>
          </a:p>
        </p:txBody>
      </p:sp>
      <p:sp>
        <p:nvSpPr>
          <p:cNvPr id="14" name="Text Placeholder 12"/>
          <p:cNvSpPr>
            <a:spLocks noGrp="1"/>
          </p:cNvSpPr>
          <p:nvPr>
            <p:ph type="body" sz="quarter" idx="33"/>
          </p:nvPr>
        </p:nvSpPr>
        <p:spPr>
          <a:xfrm>
            <a:off x="8396560" y="1845377"/>
            <a:ext cx="3302592" cy="1944000"/>
          </a:xfrm>
        </p:spPr>
        <p:txBody>
          <a:bodyPr>
            <a:noAutofit/>
          </a:bodyPr>
          <a:lstStyle>
            <a:lvl1pPr marL="0" indent="0" algn="l">
              <a:spcAft>
                <a:spcPts val="0"/>
              </a:spcAft>
              <a:buFontTx/>
              <a:buNone/>
              <a:defRPr b="1"/>
            </a:lvl1pPr>
            <a:lvl2pPr marL="139700" indent="-139700" algn="l">
              <a:spcAft>
                <a:spcPts val="0"/>
              </a:spcAft>
              <a:buClrTx/>
              <a:buSzPct val="100000"/>
              <a:buFont typeface="Arial" panose="020B0604020202020204" pitchFamily="34" charset="0"/>
              <a:buChar char="•"/>
              <a:defRPr b="0"/>
            </a:lvl2pPr>
          </a:lstStyle>
          <a:p>
            <a:pPr lvl="0"/>
            <a:r>
              <a:rPr lang="en-US"/>
              <a:t>Click to edit Master text styles</a:t>
            </a:r>
          </a:p>
          <a:p>
            <a:pPr lvl="1"/>
            <a:r>
              <a:rPr lang="en-US"/>
              <a:t>Second level</a:t>
            </a:r>
          </a:p>
        </p:txBody>
      </p:sp>
      <p:sp>
        <p:nvSpPr>
          <p:cNvPr id="15" name="Text Placeholder 12"/>
          <p:cNvSpPr>
            <a:spLocks noGrp="1"/>
          </p:cNvSpPr>
          <p:nvPr>
            <p:ph type="body" sz="quarter" idx="34"/>
          </p:nvPr>
        </p:nvSpPr>
        <p:spPr>
          <a:xfrm>
            <a:off x="2683483" y="4256213"/>
            <a:ext cx="3288000" cy="1944000"/>
          </a:xfrm>
        </p:spPr>
        <p:txBody>
          <a:bodyPr>
            <a:noAutofit/>
          </a:bodyPr>
          <a:lstStyle>
            <a:lvl1pPr marL="0" indent="0" algn="l">
              <a:spcAft>
                <a:spcPts val="0"/>
              </a:spcAft>
              <a:buFontTx/>
              <a:buNone/>
              <a:defRPr b="1"/>
            </a:lvl1pPr>
            <a:lvl2pPr marL="139700" indent="-139700" algn="l">
              <a:spcAft>
                <a:spcPts val="0"/>
              </a:spcAft>
              <a:buClrTx/>
              <a:buSzPct val="100000"/>
              <a:buFont typeface="Arial" panose="020B0604020202020204" pitchFamily="34" charset="0"/>
              <a:buChar char="•"/>
              <a:defRPr b="0"/>
            </a:lvl2pPr>
          </a:lstStyle>
          <a:p>
            <a:pPr lvl="0"/>
            <a:r>
              <a:rPr lang="en-US"/>
              <a:t>Click to edit Master text styles</a:t>
            </a:r>
          </a:p>
          <a:p>
            <a:pPr lvl="1"/>
            <a:r>
              <a:rPr lang="en-US"/>
              <a:t>Second level</a:t>
            </a:r>
          </a:p>
        </p:txBody>
      </p:sp>
      <p:sp>
        <p:nvSpPr>
          <p:cNvPr id="16" name="Text Placeholder 12"/>
          <p:cNvSpPr>
            <a:spLocks noGrp="1"/>
          </p:cNvSpPr>
          <p:nvPr>
            <p:ph type="body" sz="quarter" idx="35"/>
          </p:nvPr>
        </p:nvSpPr>
        <p:spPr>
          <a:xfrm>
            <a:off x="8396560" y="4256213"/>
            <a:ext cx="3302592" cy="1944000"/>
          </a:xfrm>
        </p:spPr>
        <p:txBody>
          <a:bodyPr>
            <a:noAutofit/>
          </a:bodyPr>
          <a:lstStyle>
            <a:lvl1pPr marL="0" indent="0" algn="l">
              <a:spcAft>
                <a:spcPts val="0"/>
              </a:spcAft>
              <a:buFontTx/>
              <a:buNone/>
              <a:defRPr b="1"/>
            </a:lvl1pPr>
            <a:lvl2pPr marL="139700" indent="-139700" algn="l">
              <a:spcAft>
                <a:spcPts val="0"/>
              </a:spcAft>
              <a:buClrTx/>
              <a:buSzPct val="100000"/>
              <a:buFont typeface="Arial" panose="020B0604020202020204" pitchFamily="34" charset="0"/>
              <a:buChar char="•"/>
              <a:defRPr b="0"/>
            </a:lvl2pPr>
          </a:lstStyle>
          <a:p>
            <a:pPr lvl="0"/>
            <a:r>
              <a:rPr lang="en-US"/>
              <a:t>Click to edit Master text styles</a:t>
            </a:r>
          </a:p>
          <a:p>
            <a:pPr lvl="1"/>
            <a:r>
              <a:rPr lang="en-US"/>
              <a:t>Second level</a:t>
            </a:r>
          </a:p>
        </p:txBody>
      </p:sp>
      <p:sp>
        <p:nvSpPr>
          <p:cNvPr id="18" name="Rectangle 17">
            <a:extLst>
              <a:ext uri="{FF2B5EF4-FFF2-40B4-BE49-F238E27FC236}">
                <a16:creationId xmlns:a16="http://schemas.microsoft.com/office/drawing/2014/main" id="{12753468-486C-4E44-B97B-3442F4990D23}"/>
              </a:ext>
            </a:extLst>
          </p:cNvPr>
          <p:cNvSpPr/>
          <p:nvPr/>
        </p:nvSpPr>
        <p:spPr>
          <a:xfrm>
            <a:off x="476780" y="1669027"/>
            <a:ext cx="5536800"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67" noProof="0" dirty="0">
              <a:solidFill>
                <a:schemeClr val="bg1"/>
              </a:solidFill>
            </a:endParaRPr>
          </a:p>
        </p:txBody>
      </p:sp>
      <p:sp>
        <p:nvSpPr>
          <p:cNvPr id="20" name="Rectangle 19">
            <a:extLst>
              <a:ext uri="{FF2B5EF4-FFF2-40B4-BE49-F238E27FC236}">
                <a16:creationId xmlns:a16="http://schemas.microsoft.com/office/drawing/2014/main" id="{448A3CDF-F5A1-44AC-9648-5A3D0461AB03}"/>
              </a:ext>
            </a:extLst>
          </p:cNvPr>
          <p:cNvSpPr/>
          <p:nvPr/>
        </p:nvSpPr>
        <p:spPr>
          <a:xfrm>
            <a:off x="469900" y="4065173"/>
            <a:ext cx="5536800"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67" noProof="0" dirty="0">
              <a:solidFill>
                <a:schemeClr val="bg1"/>
              </a:solidFill>
            </a:endParaRPr>
          </a:p>
        </p:txBody>
      </p:sp>
      <p:sp>
        <p:nvSpPr>
          <p:cNvPr id="21" name="Rectangle 20">
            <a:extLst>
              <a:ext uri="{FF2B5EF4-FFF2-40B4-BE49-F238E27FC236}">
                <a16:creationId xmlns:a16="http://schemas.microsoft.com/office/drawing/2014/main" id="{D8A9EEEA-4AE4-43FE-9262-BC961D83A4C2}"/>
              </a:ext>
            </a:extLst>
          </p:cNvPr>
          <p:cNvSpPr/>
          <p:nvPr/>
        </p:nvSpPr>
        <p:spPr>
          <a:xfrm>
            <a:off x="6184900" y="4065173"/>
            <a:ext cx="5536800"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67" noProof="0" dirty="0">
              <a:solidFill>
                <a:schemeClr val="bg1"/>
              </a:solidFill>
            </a:endParaRPr>
          </a:p>
        </p:txBody>
      </p:sp>
      <p:sp>
        <p:nvSpPr>
          <p:cNvPr id="22" name="Text Placeholder 8">
            <a:extLst>
              <a:ext uri="{FF2B5EF4-FFF2-40B4-BE49-F238E27FC236}">
                <a16:creationId xmlns:a16="http://schemas.microsoft.com/office/drawing/2014/main" id="{E14920E0-BAB9-44E6-A33A-5F4B6E751C0E}"/>
              </a:ext>
            </a:extLst>
          </p:cNvPr>
          <p:cNvSpPr>
            <a:spLocks noGrp="1"/>
          </p:cNvSpPr>
          <p:nvPr>
            <p:ph type="body" sz="quarter" idx="13" hasCustomPrompt="1"/>
          </p:nvPr>
        </p:nvSpPr>
        <p:spPr>
          <a:xfrm>
            <a:off x="501650" y="651600"/>
            <a:ext cx="11188700" cy="757255"/>
          </a:xfrm>
          <a:prstGeom prst="rect">
            <a:avLst/>
          </a:prstGeom>
        </p:spPr>
        <p:txBody>
          <a:bodyPr lIns="0" tIns="0" rIns="0" bIns="0">
            <a:noAutofit/>
          </a:bodyPr>
          <a:lstStyle>
            <a:lvl1pPr marL="0" indent="0">
              <a:buNone/>
              <a:defRPr sz="1800" b="0">
                <a:solidFill>
                  <a:srgbClr val="575757"/>
                </a:solidFill>
              </a:defRPr>
            </a:lvl1pPr>
          </a:lstStyle>
          <a:p>
            <a:pPr lvl="0"/>
            <a:r>
              <a:rPr lang="en-US" dirty="0"/>
              <a:t>Click to add subtitle</a:t>
            </a:r>
          </a:p>
        </p:txBody>
      </p:sp>
      <p:sp>
        <p:nvSpPr>
          <p:cNvPr id="23" name="Title Placeholder 1">
            <a:extLst>
              <a:ext uri="{FF2B5EF4-FFF2-40B4-BE49-F238E27FC236}">
                <a16:creationId xmlns:a16="http://schemas.microsoft.com/office/drawing/2014/main" id="{B186F496-8F3D-4D1B-850D-31517B35E6F2}"/>
              </a:ext>
            </a:extLst>
          </p:cNvPr>
          <p:cNvSpPr>
            <a:spLocks noGrp="1"/>
          </p:cNvSpPr>
          <p:nvPr>
            <p:ph type="title" hasCustomPrompt="1"/>
          </p:nvPr>
        </p:nvSpPr>
        <p:spPr>
          <a:xfrm>
            <a:off x="501650" y="317500"/>
            <a:ext cx="11188700" cy="334099"/>
          </a:xfrm>
          <a:prstGeom prst="rect">
            <a:avLst/>
          </a:prstGeom>
        </p:spPr>
        <p:txBody>
          <a:bodyPr vert="horz" lIns="0" tIns="0" rIns="0" bIns="0" rtlCol="0" anchor="t" anchorCtr="0">
            <a:noAutofit/>
          </a:bodyPr>
          <a:lstStyle>
            <a:lvl1pPr>
              <a:defRPr>
                <a:latin typeface="+mj-lt"/>
              </a:defRPr>
            </a:lvl1pPr>
          </a:lstStyle>
          <a:p>
            <a:r>
              <a:rPr lang="en-US" dirty="0"/>
              <a:t>Click to add title</a:t>
            </a:r>
          </a:p>
        </p:txBody>
      </p:sp>
      <p:sp>
        <p:nvSpPr>
          <p:cNvPr id="24" name="Rectangle 23">
            <a:extLst>
              <a:ext uri="{FF2B5EF4-FFF2-40B4-BE49-F238E27FC236}">
                <a16:creationId xmlns:a16="http://schemas.microsoft.com/office/drawing/2014/main" id="{56C776D0-A1AC-41AD-A930-68E62E311F28}"/>
              </a:ext>
            </a:extLst>
          </p:cNvPr>
          <p:cNvSpPr/>
          <p:nvPr userDrawn="1"/>
        </p:nvSpPr>
        <p:spPr>
          <a:xfrm>
            <a:off x="476780" y="1669027"/>
            <a:ext cx="5536800"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67" noProof="0" dirty="0">
              <a:solidFill>
                <a:schemeClr val="bg1"/>
              </a:solidFill>
            </a:endParaRPr>
          </a:p>
        </p:txBody>
      </p:sp>
      <p:sp>
        <p:nvSpPr>
          <p:cNvPr id="26" name="Rectangle 25">
            <a:extLst>
              <a:ext uri="{FF2B5EF4-FFF2-40B4-BE49-F238E27FC236}">
                <a16:creationId xmlns:a16="http://schemas.microsoft.com/office/drawing/2014/main" id="{E8772A29-A091-45EF-9E05-7D38B8B671A6}"/>
              </a:ext>
            </a:extLst>
          </p:cNvPr>
          <p:cNvSpPr/>
          <p:nvPr userDrawn="1"/>
        </p:nvSpPr>
        <p:spPr>
          <a:xfrm>
            <a:off x="469900" y="4065173"/>
            <a:ext cx="5536800"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67" noProof="0" dirty="0">
              <a:solidFill>
                <a:schemeClr val="bg1"/>
              </a:solidFill>
            </a:endParaRPr>
          </a:p>
        </p:txBody>
      </p:sp>
      <p:sp>
        <p:nvSpPr>
          <p:cNvPr id="27" name="Rectangle 26">
            <a:extLst>
              <a:ext uri="{FF2B5EF4-FFF2-40B4-BE49-F238E27FC236}">
                <a16:creationId xmlns:a16="http://schemas.microsoft.com/office/drawing/2014/main" id="{331A621E-F4F0-40C4-8952-5BF179427ED7}"/>
              </a:ext>
            </a:extLst>
          </p:cNvPr>
          <p:cNvSpPr/>
          <p:nvPr userDrawn="1"/>
        </p:nvSpPr>
        <p:spPr>
          <a:xfrm>
            <a:off x="6184900" y="4065173"/>
            <a:ext cx="5536800"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67" noProof="0" dirty="0">
              <a:solidFill>
                <a:schemeClr val="bg1"/>
              </a:solidFill>
            </a:endParaRPr>
          </a:p>
        </p:txBody>
      </p:sp>
    </p:spTree>
    <p:extLst>
      <p:ext uri="{BB962C8B-B14F-4D97-AF65-F5344CB8AC3E}">
        <p14:creationId xmlns:p14="http://schemas.microsoft.com/office/powerpoint/2010/main" val="120017291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Qualifications 2 x 1">
    <p:spTree>
      <p:nvGrpSpPr>
        <p:cNvPr id="1" name=""/>
        <p:cNvGrpSpPr/>
        <p:nvPr/>
      </p:nvGrpSpPr>
      <p:grpSpPr>
        <a:xfrm>
          <a:off x="0" y="0"/>
          <a:ext cx="0" cy="0"/>
          <a:chOff x="0" y="0"/>
          <a:chExt cx="0" cy="0"/>
        </a:xfrm>
      </p:grpSpPr>
      <p:sp>
        <p:nvSpPr>
          <p:cNvPr id="8" name="Text Placeholder 8"/>
          <p:cNvSpPr>
            <a:spLocks noGrp="1"/>
          </p:cNvSpPr>
          <p:nvPr>
            <p:ph type="body" sz="quarter" idx="17"/>
          </p:nvPr>
        </p:nvSpPr>
        <p:spPr>
          <a:xfrm>
            <a:off x="512874" y="1857892"/>
            <a:ext cx="5466824" cy="1695450"/>
          </a:xfrm>
        </p:spPr>
        <p:txBody>
          <a:bodyPr>
            <a:noAutofit/>
          </a:bodyPr>
          <a:lstStyle>
            <a:lvl1pPr marL="0" indent="0" algn="l">
              <a:spcAft>
                <a:spcPts val="1000"/>
              </a:spcAft>
              <a:buFontTx/>
              <a:buNone/>
              <a:defRPr b="1">
                <a:solidFill>
                  <a:schemeClr val="accent1"/>
                </a:solidFill>
              </a:defRPr>
            </a:lvl1pPr>
            <a:lvl2pPr marL="139700" indent="-139700" algn="l">
              <a:spcAft>
                <a:spcPts val="1000"/>
              </a:spcAft>
              <a:buClrTx/>
              <a:buSzPct val="100000"/>
              <a:buFont typeface="Arial" panose="020B0604020202020204" pitchFamily="34" charset="0"/>
              <a:buChar char="•"/>
              <a:defRPr/>
            </a:lvl2pPr>
            <a:lvl3pPr marL="304800" indent="-139700" algn="l">
              <a:spcAft>
                <a:spcPts val="1000"/>
              </a:spcAft>
              <a:buClrTx/>
              <a:buSzPct val="100000"/>
              <a:buFont typeface="Arial" panose="020B0604020202020204" pitchFamily="34" charset="0"/>
              <a:buChar char="−"/>
              <a:defRPr/>
            </a:lvl3pPr>
            <a:lvl4pPr marL="469900" indent="-139700" algn="l">
              <a:spcAft>
                <a:spcPts val="1000"/>
              </a:spcAft>
              <a:buClrTx/>
              <a:buSzPct val="100000"/>
              <a:buFont typeface="Arial" panose="020B0604020202020204" pitchFamily="34" charset="0"/>
              <a:buChar char="◦"/>
              <a:defRPr/>
            </a:lvl4pPr>
            <a:lvl5pPr marL="635000" indent="-139700" algn="l">
              <a:spcAft>
                <a:spcPts val="1000"/>
              </a:spcAft>
              <a:buClrTx/>
              <a:buSzPct val="100000"/>
              <a:buFont typeface="Arial" panose="020B0604020202020204" pitchFamily="34" charset="0"/>
              <a:buChar char="−"/>
              <a:defRPr baseline="0"/>
            </a:lvl5pPr>
            <a:lvl6pPr marL="356400" indent="-176400">
              <a:spcAft>
                <a:spcPts val="1000"/>
              </a:spcAft>
              <a:buFont typeface="Verdana" panose="020B0604030504040204" pitchFamily="34" charset="0"/>
              <a:buChar char="−"/>
              <a:defRPr/>
            </a:lvl6pPr>
            <a:lvl7pPr marL="356400" indent="-176400">
              <a:spcAft>
                <a:spcPts val="1000"/>
              </a:spcAft>
              <a:defRPr/>
            </a:lvl7pPr>
            <a:lvl8pPr marL="356400" indent="-176400">
              <a:spcAft>
                <a:spcPts val="1000"/>
              </a:spcAft>
              <a:defRPr/>
            </a:lvl8pPr>
            <a:lvl9pPr marL="356400" indent="-176400">
              <a:spcAft>
                <a:spcPts val="100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9" name="Text Placeholder 8"/>
          <p:cNvSpPr>
            <a:spLocks noGrp="1"/>
          </p:cNvSpPr>
          <p:nvPr>
            <p:ph type="body" sz="quarter" idx="21"/>
          </p:nvPr>
        </p:nvSpPr>
        <p:spPr>
          <a:xfrm>
            <a:off x="6246195" y="1857892"/>
            <a:ext cx="5444156" cy="1695450"/>
          </a:xfrm>
        </p:spPr>
        <p:txBody>
          <a:bodyPr>
            <a:noAutofit/>
          </a:bodyPr>
          <a:lstStyle>
            <a:lvl1pPr marL="0" indent="0" algn="l">
              <a:spcAft>
                <a:spcPts val="1000"/>
              </a:spcAft>
              <a:buFontTx/>
              <a:buNone/>
              <a:defRPr b="1">
                <a:solidFill>
                  <a:schemeClr val="accent1"/>
                </a:solidFill>
              </a:defRPr>
            </a:lvl1pPr>
            <a:lvl2pPr marL="139700" indent="-139700" algn="l">
              <a:spcAft>
                <a:spcPts val="1000"/>
              </a:spcAft>
              <a:buClrTx/>
              <a:buSzPct val="100000"/>
              <a:buFont typeface="Arial" panose="020B0604020202020204" pitchFamily="34" charset="0"/>
              <a:buChar char="•"/>
              <a:defRPr/>
            </a:lvl2pPr>
            <a:lvl3pPr marL="304800" indent="-139700" algn="l">
              <a:spcAft>
                <a:spcPts val="1000"/>
              </a:spcAft>
              <a:buClrTx/>
              <a:buSzPct val="100000"/>
              <a:buFont typeface="Arial" panose="020B0604020202020204" pitchFamily="34" charset="0"/>
              <a:buChar char="−"/>
              <a:defRPr/>
            </a:lvl3pPr>
            <a:lvl4pPr marL="469900" indent="-139700" algn="l">
              <a:spcAft>
                <a:spcPts val="1000"/>
              </a:spcAft>
              <a:buClrTx/>
              <a:buSzPct val="100000"/>
              <a:buFont typeface="Arial" panose="020B0604020202020204" pitchFamily="34" charset="0"/>
              <a:buChar char="◦"/>
              <a:defRPr/>
            </a:lvl4pPr>
            <a:lvl5pPr marL="635000" indent="-139700" algn="l">
              <a:spcAft>
                <a:spcPts val="1000"/>
              </a:spcAft>
              <a:buClrTx/>
              <a:buSzPct val="100000"/>
              <a:buFont typeface="Arial" panose="020B0604020202020204" pitchFamily="34" charset="0"/>
              <a:buChar char="−"/>
              <a:defRPr baseline="0"/>
            </a:lvl5pPr>
            <a:lvl6pPr marL="356400" indent="-176400">
              <a:spcAft>
                <a:spcPts val="1000"/>
              </a:spcAft>
              <a:buFont typeface="Verdana" panose="020B0604030504040204" pitchFamily="34" charset="0"/>
              <a:buChar char="−"/>
              <a:defRPr/>
            </a:lvl6pPr>
            <a:lvl7pPr marL="356400" indent="-176400">
              <a:spcAft>
                <a:spcPts val="1000"/>
              </a:spcAft>
              <a:defRPr/>
            </a:lvl7pPr>
            <a:lvl8pPr marL="356400" indent="-176400">
              <a:spcAft>
                <a:spcPts val="1000"/>
              </a:spcAft>
              <a:defRPr/>
            </a:lvl8pPr>
            <a:lvl9pPr marL="356400" indent="-176400">
              <a:spcAft>
                <a:spcPts val="100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6" name="Picture Placeholder 29"/>
          <p:cNvSpPr>
            <a:spLocks noGrp="1"/>
          </p:cNvSpPr>
          <p:nvPr>
            <p:ph type="pic" sz="quarter" idx="19" hasCustomPrompt="1"/>
          </p:nvPr>
        </p:nvSpPr>
        <p:spPr>
          <a:xfrm>
            <a:off x="4769491" y="1857892"/>
            <a:ext cx="1210207" cy="549275"/>
          </a:xfrm>
        </p:spPr>
        <p:txBody>
          <a:bodyPr/>
          <a:lstStyle>
            <a:lvl1pPr marL="0" marR="0" indent="0" algn="l" defTabSz="914400" rtl="0" eaLnBrk="1" fontAlgn="auto" latinLnBrk="0" hangingPunct="1">
              <a:lnSpc>
                <a:spcPct val="100000"/>
              </a:lnSpc>
              <a:spcBef>
                <a:spcPts val="0"/>
              </a:spcBef>
              <a:spcAft>
                <a:spcPts val="1000"/>
              </a:spcAft>
              <a:buClrTx/>
              <a:buSzTx/>
              <a:buFont typeface="Arial" panose="020B0604020202020204" pitchFamily="34" charset="0"/>
              <a:buNone/>
              <a:tabLst/>
              <a:defRPr sz="900"/>
            </a:lvl1pPr>
          </a:lstStyle>
          <a:p>
            <a:pPr>
              <a:spcBef>
                <a:spcPct val="0"/>
              </a:spcBef>
            </a:pPr>
            <a:r>
              <a:rPr lang="en-US" sz="1200" noProof="0" dirty="0">
                <a:solidFill>
                  <a:schemeClr val="bg1"/>
                </a:solidFill>
              </a:rPr>
              <a:t>Co-brand</a:t>
            </a:r>
            <a:br>
              <a:rPr lang="en-US" sz="1200" noProof="0" dirty="0">
                <a:solidFill>
                  <a:schemeClr val="bg1"/>
                </a:solidFill>
              </a:rPr>
            </a:br>
            <a:r>
              <a:rPr lang="en-US" sz="1200" noProof="0" dirty="0">
                <a:solidFill>
                  <a:schemeClr val="bg1"/>
                </a:solidFill>
              </a:rPr>
              <a:t>Logo</a:t>
            </a:r>
          </a:p>
          <a:p>
            <a:endParaRPr lang="en-US" noProof="0" dirty="0"/>
          </a:p>
        </p:txBody>
      </p:sp>
      <p:sp>
        <p:nvSpPr>
          <p:cNvPr id="7" name="Picture Placeholder 29"/>
          <p:cNvSpPr>
            <a:spLocks noGrp="1"/>
          </p:cNvSpPr>
          <p:nvPr>
            <p:ph type="pic" sz="quarter" idx="20" hasCustomPrompt="1"/>
          </p:nvPr>
        </p:nvSpPr>
        <p:spPr>
          <a:xfrm>
            <a:off x="10446190" y="1857892"/>
            <a:ext cx="1244161" cy="549275"/>
          </a:xfrm>
        </p:spPr>
        <p:txBody>
          <a:bodyPr/>
          <a:lstStyle>
            <a:lvl1pPr marL="0" marR="0" indent="0" algn="l" defTabSz="914400" rtl="0" eaLnBrk="1" fontAlgn="auto" latinLnBrk="0" hangingPunct="1">
              <a:lnSpc>
                <a:spcPct val="100000"/>
              </a:lnSpc>
              <a:spcBef>
                <a:spcPts val="0"/>
              </a:spcBef>
              <a:spcAft>
                <a:spcPts val="1000"/>
              </a:spcAft>
              <a:buClrTx/>
              <a:buSzTx/>
              <a:buFont typeface="Arial" panose="020B0604020202020204" pitchFamily="34" charset="0"/>
              <a:buNone/>
              <a:tabLst/>
              <a:defRPr sz="900"/>
            </a:lvl1pPr>
          </a:lstStyle>
          <a:p>
            <a:pPr>
              <a:spcBef>
                <a:spcPct val="0"/>
              </a:spcBef>
            </a:pPr>
            <a:r>
              <a:rPr lang="en-US" sz="1200" noProof="0" dirty="0">
                <a:solidFill>
                  <a:schemeClr val="bg1"/>
                </a:solidFill>
              </a:rPr>
              <a:t>Co-brand</a:t>
            </a:r>
            <a:br>
              <a:rPr lang="en-US" sz="1200" noProof="0" dirty="0">
                <a:solidFill>
                  <a:schemeClr val="bg1"/>
                </a:solidFill>
              </a:rPr>
            </a:br>
            <a:r>
              <a:rPr lang="en-US" sz="1200" noProof="0" dirty="0">
                <a:solidFill>
                  <a:schemeClr val="bg1"/>
                </a:solidFill>
              </a:rPr>
              <a:t>Logo</a:t>
            </a:r>
          </a:p>
          <a:p>
            <a:endParaRPr lang="en-US" noProof="0" dirty="0"/>
          </a:p>
        </p:txBody>
      </p:sp>
      <p:sp>
        <p:nvSpPr>
          <p:cNvPr id="12" name="Text Placeholder 8">
            <a:extLst>
              <a:ext uri="{FF2B5EF4-FFF2-40B4-BE49-F238E27FC236}">
                <a16:creationId xmlns:a16="http://schemas.microsoft.com/office/drawing/2014/main" id="{4074C3BE-314B-470C-927B-DBC4A457D923}"/>
              </a:ext>
            </a:extLst>
          </p:cNvPr>
          <p:cNvSpPr>
            <a:spLocks noGrp="1"/>
          </p:cNvSpPr>
          <p:nvPr>
            <p:ph type="body" sz="quarter" idx="13" hasCustomPrompt="1"/>
          </p:nvPr>
        </p:nvSpPr>
        <p:spPr>
          <a:xfrm>
            <a:off x="501650" y="651600"/>
            <a:ext cx="11188700" cy="757255"/>
          </a:xfrm>
          <a:prstGeom prst="rect">
            <a:avLst/>
          </a:prstGeom>
        </p:spPr>
        <p:txBody>
          <a:bodyPr lIns="0" tIns="0" rIns="0" bIns="0">
            <a:noAutofit/>
          </a:bodyPr>
          <a:lstStyle>
            <a:lvl1pPr marL="0" indent="0">
              <a:buNone/>
              <a:defRPr sz="1800" b="0">
                <a:solidFill>
                  <a:srgbClr val="575757"/>
                </a:solidFill>
              </a:defRPr>
            </a:lvl1pPr>
          </a:lstStyle>
          <a:p>
            <a:pPr lvl="0"/>
            <a:r>
              <a:rPr lang="en-US" dirty="0"/>
              <a:t>Click to add subtitle</a:t>
            </a:r>
          </a:p>
        </p:txBody>
      </p:sp>
      <p:sp>
        <p:nvSpPr>
          <p:cNvPr id="13" name="Title Placeholder 1">
            <a:extLst>
              <a:ext uri="{FF2B5EF4-FFF2-40B4-BE49-F238E27FC236}">
                <a16:creationId xmlns:a16="http://schemas.microsoft.com/office/drawing/2014/main" id="{E8EE9A28-CEAF-410C-B504-E930E2347F55}"/>
              </a:ext>
            </a:extLst>
          </p:cNvPr>
          <p:cNvSpPr>
            <a:spLocks noGrp="1"/>
          </p:cNvSpPr>
          <p:nvPr>
            <p:ph type="title" hasCustomPrompt="1"/>
          </p:nvPr>
        </p:nvSpPr>
        <p:spPr>
          <a:xfrm>
            <a:off x="501650" y="317500"/>
            <a:ext cx="11188700" cy="334099"/>
          </a:xfrm>
          <a:prstGeom prst="rect">
            <a:avLst/>
          </a:prstGeom>
        </p:spPr>
        <p:txBody>
          <a:bodyPr vert="horz" lIns="0" tIns="0" rIns="0" bIns="0" rtlCol="0" anchor="t" anchorCtr="0">
            <a:noAutofit/>
          </a:bodyPr>
          <a:lstStyle>
            <a:lvl1pPr>
              <a:defRPr>
                <a:latin typeface="+mj-lt"/>
              </a:defRPr>
            </a:lvl1pPr>
          </a:lstStyle>
          <a:p>
            <a:r>
              <a:rPr lang="en-US" dirty="0"/>
              <a:t>Click to add title</a:t>
            </a:r>
          </a:p>
        </p:txBody>
      </p:sp>
      <p:sp>
        <p:nvSpPr>
          <p:cNvPr id="16" name="Rectangle 15"/>
          <p:cNvSpPr/>
          <p:nvPr userDrawn="1"/>
        </p:nvSpPr>
        <p:spPr>
          <a:xfrm>
            <a:off x="504000" y="1672337"/>
            <a:ext cx="5496000"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GB" sz="1100" dirty="0">
              <a:solidFill>
                <a:schemeClr val="bg1"/>
              </a:solidFill>
            </a:endParaRPr>
          </a:p>
        </p:txBody>
      </p:sp>
      <p:sp>
        <p:nvSpPr>
          <p:cNvPr id="17" name="Rectangle 16"/>
          <p:cNvSpPr/>
          <p:nvPr userDrawn="1"/>
        </p:nvSpPr>
        <p:spPr>
          <a:xfrm>
            <a:off x="6224085" y="1665377"/>
            <a:ext cx="5475067" cy="60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GB" sz="1100" dirty="0">
              <a:solidFill>
                <a:schemeClr val="bg1"/>
              </a:solidFill>
            </a:endParaRPr>
          </a:p>
        </p:txBody>
      </p:sp>
      <p:sp>
        <p:nvSpPr>
          <p:cNvPr id="18" name="Rectangle 17">
            <a:extLst>
              <a:ext uri="{FF2B5EF4-FFF2-40B4-BE49-F238E27FC236}">
                <a16:creationId xmlns:a16="http://schemas.microsoft.com/office/drawing/2014/main" id="{12753468-486C-4E44-B97B-3442F4990D23}"/>
              </a:ext>
            </a:extLst>
          </p:cNvPr>
          <p:cNvSpPr/>
          <p:nvPr userDrawn="1"/>
        </p:nvSpPr>
        <p:spPr>
          <a:xfrm>
            <a:off x="476780" y="1669027"/>
            <a:ext cx="5536800"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67" noProof="0" dirty="0">
              <a:solidFill>
                <a:schemeClr val="bg1"/>
              </a:solidFill>
            </a:endParaRPr>
          </a:p>
        </p:txBody>
      </p:sp>
      <p:sp>
        <p:nvSpPr>
          <p:cNvPr id="20" name="Rectangle 19">
            <a:extLst>
              <a:ext uri="{FF2B5EF4-FFF2-40B4-BE49-F238E27FC236}">
                <a16:creationId xmlns:a16="http://schemas.microsoft.com/office/drawing/2014/main" id="{56C776D0-A1AC-41AD-A930-68E62E311F28}"/>
              </a:ext>
            </a:extLst>
          </p:cNvPr>
          <p:cNvSpPr/>
          <p:nvPr userDrawn="1"/>
        </p:nvSpPr>
        <p:spPr>
          <a:xfrm>
            <a:off x="476780" y="1669027"/>
            <a:ext cx="5536800"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67" noProof="0" dirty="0">
              <a:solidFill>
                <a:schemeClr val="bg1"/>
              </a:solidFill>
            </a:endParaRPr>
          </a:p>
        </p:txBody>
      </p:sp>
    </p:spTree>
    <p:extLst>
      <p:ext uri="{BB962C8B-B14F-4D97-AF65-F5344CB8AC3E}">
        <p14:creationId xmlns:p14="http://schemas.microsoft.com/office/powerpoint/2010/main" val="75181392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Qualifications 2 x 2">
    <p:spTree>
      <p:nvGrpSpPr>
        <p:cNvPr id="1" name=""/>
        <p:cNvGrpSpPr/>
        <p:nvPr/>
      </p:nvGrpSpPr>
      <p:grpSpPr>
        <a:xfrm>
          <a:off x="0" y="0"/>
          <a:ext cx="0" cy="0"/>
          <a:chOff x="0" y="0"/>
          <a:chExt cx="0" cy="0"/>
        </a:xfrm>
      </p:grpSpPr>
      <p:sp>
        <p:nvSpPr>
          <p:cNvPr id="7" name="Picture Placeholder 29"/>
          <p:cNvSpPr>
            <a:spLocks noGrp="1"/>
          </p:cNvSpPr>
          <p:nvPr>
            <p:ph type="pic" sz="quarter" idx="20" hasCustomPrompt="1"/>
          </p:nvPr>
        </p:nvSpPr>
        <p:spPr>
          <a:xfrm>
            <a:off x="10456702" y="1857892"/>
            <a:ext cx="1244161" cy="549275"/>
          </a:xfrm>
        </p:spPr>
        <p:txBody>
          <a:bodyPr/>
          <a:lstStyle>
            <a:lvl1pPr marL="0" marR="0" indent="0" algn="l" defTabSz="914400" rtl="0" eaLnBrk="1" fontAlgn="auto" latinLnBrk="0" hangingPunct="1">
              <a:lnSpc>
                <a:spcPct val="100000"/>
              </a:lnSpc>
              <a:spcBef>
                <a:spcPts val="0"/>
              </a:spcBef>
              <a:spcAft>
                <a:spcPts val="1000"/>
              </a:spcAft>
              <a:buClrTx/>
              <a:buSzTx/>
              <a:buFont typeface="Arial" panose="020B0604020202020204" pitchFamily="34" charset="0"/>
              <a:buNone/>
              <a:tabLst/>
              <a:defRPr sz="900"/>
            </a:lvl1pPr>
          </a:lstStyle>
          <a:p>
            <a:pPr>
              <a:spcBef>
                <a:spcPct val="0"/>
              </a:spcBef>
            </a:pPr>
            <a:r>
              <a:rPr lang="en-US" sz="1200" dirty="0">
                <a:solidFill>
                  <a:schemeClr val="bg1"/>
                </a:solidFill>
              </a:rPr>
              <a:t>Co-brand</a:t>
            </a:r>
            <a:br>
              <a:rPr lang="en-US" sz="1200" dirty="0">
                <a:solidFill>
                  <a:schemeClr val="bg1"/>
                </a:solidFill>
              </a:rPr>
            </a:br>
            <a:r>
              <a:rPr lang="en-US" sz="1200" dirty="0">
                <a:solidFill>
                  <a:schemeClr val="bg1"/>
                </a:solidFill>
              </a:rPr>
              <a:t>Logo</a:t>
            </a:r>
          </a:p>
          <a:p>
            <a:endParaRPr lang="en-GB" dirty="0"/>
          </a:p>
        </p:txBody>
      </p:sp>
      <p:sp>
        <p:nvSpPr>
          <p:cNvPr id="12" name="Rectangle 11"/>
          <p:cNvSpPr/>
          <p:nvPr/>
        </p:nvSpPr>
        <p:spPr>
          <a:xfrm>
            <a:off x="504001" y="4103518"/>
            <a:ext cx="5468943"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1000"/>
              </a:spcAft>
            </a:pPr>
            <a:endParaRPr lang="en-GB" sz="1100" dirty="0">
              <a:solidFill>
                <a:schemeClr val="bg1"/>
              </a:solidFill>
            </a:endParaRPr>
          </a:p>
        </p:txBody>
      </p:sp>
      <p:sp>
        <p:nvSpPr>
          <p:cNvPr id="13" name="Rectangle 12"/>
          <p:cNvSpPr/>
          <p:nvPr/>
        </p:nvSpPr>
        <p:spPr>
          <a:xfrm>
            <a:off x="6246194" y="4103518"/>
            <a:ext cx="5444716"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1000"/>
              </a:spcAft>
            </a:pPr>
            <a:endParaRPr lang="en-GB" sz="1100" dirty="0">
              <a:solidFill>
                <a:schemeClr val="bg1"/>
              </a:solidFill>
            </a:endParaRPr>
          </a:p>
        </p:txBody>
      </p:sp>
      <p:sp>
        <p:nvSpPr>
          <p:cNvPr id="14" name="Picture Placeholder 29"/>
          <p:cNvSpPr>
            <a:spLocks noGrp="1"/>
          </p:cNvSpPr>
          <p:nvPr>
            <p:ph type="pic" sz="quarter" idx="24" hasCustomPrompt="1"/>
          </p:nvPr>
        </p:nvSpPr>
        <p:spPr>
          <a:xfrm>
            <a:off x="4754494" y="4290626"/>
            <a:ext cx="1239381" cy="549275"/>
          </a:xfrm>
        </p:spPr>
        <p:txBody>
          <a:bodyPr/>
          <a:lstStyle>
            <a:lvl1pPr marL="0" marR="0" indent="0" algn="l" defTabSz="914400" rtl="0" eaLnBrk="1" fontAlgn="auto" latinLnBrk="0" hangingPunct="1">
              <a:lnSpc>
                <a:spcPct val="100000"/>
              </a:lnSpc>
              <a:spcBef>
                <a:spcPts val="0"/>
              </a:spcBef>
              <a:spcAft>
                <a:spcPts val="1000"/>
              </a:spcAft>
              <a:buClrTx/>
              <a:buSzTx/>
              <a:buFont typeface="Arial" panose="020B0604020202020204" pitchFamily="34" charset="0"/>
              <a:buNone/>
              <a:tabLst/>
              <a:defRPr sz="900"/>
            </a:lvl1pPr>
          </a:lstStyle>
          <a:p>
            <a:pPr>
              <a:spcBef>
                <a:spcPct val="0"/>
              </a:spcBef>
            </a:pPr>
            <a:r>
              <a:rPr lang="en-US" sz="1200" dirty="0">
                <a:solidFill>
                  <a:schemeClr val="bg1"/>
                </a:solidFill>
              </a:rPr>
              <a:t>Co-brand</a:t>
            </a:r>
            <a:br>
              <a:rPr lang="en-US" sz="1200" dirty="0">
                <a:solidFill>
                  <a:schemeClr val="bg1"/>
                </a:solidFill>
              </a:rPr>
            </a:br>
            <a:r>
              <a:rPr lang="en-US" sz="1200" dirty="0">
                <a:solidFill>
                  <a:schemeClr val="bg1"/>
                </a:solidFill>
              </a:rPr>
              <a:t>Logo</a:t>
            </a:r>
          </a:p>
          <a:p>
            <a:endParaRPr lang="en-GB" dirty="0"/>
          </a:p>
        </p:txBody>
      </p:sp>
      <p:sp>
        <p:nvSpPr>
          <p:cNvPr id="15" name="Picture Placeholder 29"/>
          <p:cNvSpPr>
            <a:spLocks noGrp="1"/>
          </p:cNvSpPr>
          <p:nvPr>
            <p:ph type="pic" sz="quarter" idx="25" hasCustomPrompt="1"/>
          </p:nvPr>
        </p:nvSpPr>
        <p:spPr>
          <a:xfrm>
            <a:off x="10454993" y="4290626"/>
            <a:ext cx="1244160" cy="549275"/>
          </a:xfrm>
        </p:spPr>
        <p:txBody>
          <a:bodyPr/>
          <a:lstStyle>
            <a:lvl1pPr marL="0" marR="0" indent="0" algn="l" defTabSz="914400" rtl="0" eaLnBrk="1" fontAlgn="auto" latinLnBrk="0" hangingPunct="1">
              <a:lnSpc>
                <a:spcPct val="100000"/>
              </a:lnSpc>
              <a:spcBef>
                <a:spcPts val="0"/>
              </a:spcBef>
              <a:spcAft>
                <a:spcPts val="1000"/>
              </a:spcAft>
              <a:buClrTx/>
              <a:buSzTx/>
              <a:buFont typeface="Arial" panose="020B0604020202020204" pitchFamily="34" charset="0"/>
              <a:buNone/>
              <a:tabLst/>
              <a:defRPr sz="900"/>
            </a:lvl1pPr>
          </a:lstStyle>
          <a:p>
            <a:pPr>
              <a:spcBef>
                <a:spcPct val="0"/>
              </a:spcBef>
            </a:pPr>
            <a:r>
              <a:rPr lang="en-US" sz="1200" dirty="0">
                <a:solidFill>
                  <a:schemeClr val="bg1"/>
                </a:solidFill>
              </a:rPr>
              <a:t>Co-brand</a:t>
            </a:r>
            <a:br>
              <a:rPr lang="en-US" sz="1200" dirty="0">
                <a:solidFill>
                  <a:schemeClr val="bg1"/>
                </a:solidFill>
              </a:rPr>
            </a:br>
            <a:r>
              <a:rPr lang="en-US" sz="1200" dirty="0">
                <a:solidFill>
                  <a:schemeClr val="bg1"/>
                </a:solidFill>
              </a:rPr>
              <a:t>Logo</a:t>
            </a:r>
          </a:p>
          <a:p>
            <a:endParaRPr lang="en-GB" dirty="0"/>
          </a:p>
        </p:txBody>
      </p:sp>
      <p:sp>
        <p:nvSpPr>
          <p:cNvPr id="17" name="Picture Placeholder 29"/>
          <p:cNvSpPr>
            <a:spLocks noGrp="1"/>
          </p:cNvSpPr>
          <p:nvPr>
            <p:ph type="pic" sz="quarter" idx="19" hasCustomPrompt="1"/>
          </p:nvPr>
        </p:nvSpPr>
        <p:spPr>
          <a:xfrm>
            <a:off x="4769491" y="1857892"/>
            <a:ext cx="1210207" cy="549275"/>
          </a:xfrm>
        </p:spPr>
        <p:txBody>
          <a:bodyPr/>
          <a:lstStyle>
            <a:lvl1pPr marL="0" marR="0" indent="0" algn="l" defTabSz="914400" rtl="0" eaLnBrk="1" fontAlgn="auto" latinLnBrk="0" hangingPunct="1">
              <a:lnSpc>
                <a:spcPct val="100000"/>
              </a:lnSpc>
              <a:spcBef>
                <a:spcPts val="0"/>
              </a:spcBef>
              <a:spcAft>
                <a:spcPts val="1000"/>
              </a:spcAft>
              <a:buClrTx/>
              <a:buSzTx/>
              <a:buFont typeface="Arial" panose="020B0604020202020204" pitchFamily="34" charset="0"/>
              <a:buNone/>
              <a:tabLst/>
              <a:defRPr sz="900"/>
            </a:lvl1pPr>
          </a:lstStyle>
          <a:p>
            <a:pPr>
              <a:spcBef>
                <a:spcPct val="0"/>
              </a:spcBef>
            </a:pPr>
            <a:r>
              <a:rPr lang="en-US" sz="1200" dirty="0">
                <a:solidFill>
                  <a:schemeClr val="bg1"/>
                </a:solidFill>
              </a:rPr>
              <a:t>Co-brand</a:t>
            </a:r>
            <a:br>
              <a:rPr lang="en-US" sz="1200" dirty="0">
                <a:solidFill>
                  <a:schemeClr val="bg1"/>
                </a:solidFill>
              </a:rPr>
            </a:br>
            <a:r>
              <a:rPr lang="en-US" sz="1200" dirty="0">
                <a:solidFill>
                  <a:schemeClr val="bg1"/>
                </a:solidFill>
              </a:rPr>
              <a:t>Logo</a:t>
            </a:r>
          </a:p>
          <a:p>
            <a:endParaRPr lang="en-GB" dirty="0"/>
          </a:p>
        </p:txBody>
      </p:sp>
      <p:sp>
        <p:nvSpPr>
          <p:cNvPr id="20" name="Rectangle 19">
            <a:extLst>
              <a:ext uri="{FF2B5EF4-FFF2-40B4-BE49-F238E27FC236}">
                <a16:creationId xmlns:a16="http://schemas.microsoft.com/office/drawing/2014/main" id="{01986DCA-1B97-4EC9-A852-97E5340E26DC}"/>
              </a:ext>
            </a:extLst>
          </p:cNvPr>
          <p:cNvSpPr/>
          <p:nvPr/>
        </p:nvSpPr>
        <p:spPr>
          <a:xfrm>
            <a:off x="469899" y="4103519"/>
            <a:ext cx="5544000"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oAutofit/>
          </a:bodyPr>
          <a:lstStyle/>
          <a:p>
            <a:pPr algn="ctr">
              <a:spcAft>
                <a:spcPts val="1333"/>
              </a:spcAft>
            </a:pPr>
            <a:endParaRPr lang="en-US" sz="1467" noProof="0" dirty="0">
              <a:solidFill>
                <a:schemeClr val="bg1"/>
              </a:solidFill>
            </a:endParaRPr>
          </a:p>
        </p:txBody>
      </p:sp>
      <p:sp>
        <p:nvSpPr>
          <p:cNvPr id="21" name="Rectangle 20">
            <a:extLst>
              <a:ext uri="{FF2B5EF4-FFF2-40B4-BE49-F238E27FC236}">
                <a16:creationId xmlns:a16="http://schemas.microsoft.com/office/drawing/2014/main" id="{421E9D44-54F1-4CE7-8FDF-78DC08D29E3F}"/>
              </a:ext>
            </a:extLst>
          </p:cNvPr>
          <p:cNvSpPr/>
          <p:nvPr/>
        </p:nvSpPr>
        <p:spPr>
          <a:xfrm>
            <a:off x="6167796" y="4103519"/>
            <a:ext cx="5544000"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oAutofit/>
          </a:bodyPr>
          <a:lstStyle/>
          <a:p>
            <a:pPr algn="ctr">
              <a:spcAft>
                <a:spcPts val="1333"/>
              </a:spcAft>
            </a:pPr>
            <a:endParaRPr lang="en-US" sz="1467" noProof="0" dirty="0">
              <a:solidFill>
                <a:schemeClr val="bg1"/>
              </a:solidFill>
            </a:endParaRPr>
          </a:p>
        </p:txBody>
      </p:sp>
      <p:sp>
        <p:nvSpPr>
          <p:cNvPr id="22" name="Text Placeholder 8">
            <a:extLst>
              <a:ext uri="{FF2B5EF4-FFF2-40B4-BE49-F238E27FC236}">
                <a16:creationId xmlns:a16="http://schemas.microsoft.com/office/drawing/2014/main" id="{3CAAD7DA-8C87-4BD9-82C1-81D09B5A7A7B}"/>
              </a:ext>
            </a:extLst>
          </p:cNvPr>
          <p:cNvSpPr>
            <a:spLocks noGrp="1"/>
          </p:cNvSpPr>
          <p:nvPr>
            <p:ph type="body" sz="quarter" idx="13" hasCustomPrompt="1"/>
          </p:nvPr>
        </p:nvSpPr>
        <p:spPr>
          <a:xfrm>
            <a:off x="501650" y="651600"/>
            <a:ext cx="11188700" cy="757255"/>
          </a:xfrm>
          <a:prstGeom prst="rect">
            <a:avLst/>
          </a:prstGeom>
        </p:spPr>
        <p:txBody>
          <a:bodyPr lIns="0" tIns="0" rIns="0" bIns="0">
            <a:noAutofit/>
          </a:bodyPr>
          <a:lstStyle>
            <a:lvl1pPr marL="0" indent="0">
              <a:buNone/>
              <a:defRPr sz="1800" b="0">
                <a:solidFill>
                  <a:srgbClr val="575757"/>
                </a:solidFill>
              </a:defRPr>
            </a:lvl1pPr>
          </a:lstStyle>
          <a:p>
            <a:pPr lvl="0"/>
            <a:r>
              <a:rPr lang="en-US" dirty="0"/>
              <a:t>Click to add subtitle</a:t>
            </a:r>
          </a:p>
        </p:txBody>
      </p:sp>
      <p:sp>
        <p:nvSpPr>
          <p:cNvPr id="23" name="Title Placeholder 1">
            <a:extLst>
              <a:ext uri="{FF2B5EF4-FFF2-40B4-BE49-F238E27FC236}">
                <a16:creationId xmlns:a16="http://schemas.microsoft.com/office/drawing/2014/main" id="{9957D34C-FCB8-47FD-97FA-BF6A4F7FEC37}"/>
              </a:ext>
            </a:extLst>
          </p:cNvPr>
          <p:cNvSpPr>
            <a:spLocks noGrp="1"/>
          </p:cNvSpPr>
          <p:nvPr>
            <p:ph type="title" hasCustomPrompt="1"/>
          </p:nvPr>
        </p:nvSpPr>
        <p:spPr>
          <a:xfrm>
            <a:off x="501650" y="317500"/>
            <a:ext cx="11188700" cy="334099"/>
          </a:xfrm>
          <a:prstGeom prst="rect">
            <a:avLst/>
          </a:prstGeom>
        </p:spPr>
        <p:txBody>
          <a:bodyPr vert="horz" lIns="0" tIns="0" rIns="0" bIns="0" rtlCol="0" anchor="t" anchorCtr="0">
            <a:noAutofit/>
          </a:bodyPr>
          <a:lstStyle>
            <a:lvl1pPr>
              <a:defRPr>
                <a:latin typeface="+mj-lt"/>
              </a:defRPr>
            </a:lvl1pPr>
          </a:lstStyle>
          <a:p>
            <a:r>
              <a:rPr lang="en-US" dirty="0"/>
              <a:t>Click to add title</a:t>
            </a:r>
          </a:p>
        </p:txBody>
      </p:sp>
      <p:sp>
        <p:nvSpPr>
          <p:cNvPr id="24" name="Text Placeholder 8">
            <a:extLst>
              <a:ext uri="{FF2B5EF4-FFF2-40B4-BE49-F238E27FC236}">
                <a16:creationId xmlns:a16="http://schemas.microsoft.com/office/drawing/2014/main" id="{DE12908D-2FA0-48AB-B2FF-08FF43357198}"/>
              </a:ext>
            </a:extLst>
          </p:cNvPr>
          <p:cNvSpPr>
            <a:spLocks noGrp="1"/>
          </p:cNvSpPr>
          <p:nvPr>
            <p:ph type="body" sz="quarter" idx="17"/>
          </p:nvPr>
        </p:nvSpPr>
        <p:spPr>
          <a:xfrm>
            <a:off x="512874" y="1857892"/>
            <a:ext cx="5466824" cy="1695450"/>
          </a:xfrm>
        </p:spPr>
        <p:txBody>
          <a:bodyPr>
            <a:noAutofit/>
          </a:bodyPr>
          <a:lstStyle>
            <a:lvl1pPr marL="0" indent="0" algn="l">
              <a:spcAft>
                <a:spcPts val="1000"/>
              </a:spcAft>
              <a:buFontTx/>
              <a:buNone/>
              <a:defRPr b="1">
                <a:solidFill>
                  <a:schemeClr val="accent1"/>
                </a:solidFill>
              </a:defRPr>
            </a:lvl1pPr>
            <a:lvl2pPr marL="139700" indent="-139700" algn="l">
              <a:spcAft>
                <a:spcPts val="1000"/>
              </a:spcAft>
              <a:buClrTx/>
              <a:buSzPct val="100000"/>
              <a:buFont typeface="Arial" panose="020B0604020202020204" pitchFamily="34" charset="0"/>
              <a:buChar char="•"/>
              <a:defRPr/>
            </a:lvl2pPr>
            <a:lvl3pPr marL="304800" indent="-139700" algn="l">
              <a:spcAft>
                <a:spcPts val="1000"/>
              </a:spcAft>
              <a:buClrTx/>
              <a:buSzPct val="100000"/>
              <a:buFont typeface="Arial" panose="020B0604020202020204" pitchFamily="34" charset="0"/>
              <a:buChar char="−"/>
              <a:defRPr/>
            </a:lvl3pPr>
            <a:lvl4pPr marL="469900" indent="-139700" algn="l">
              <a:spcAft>
                <a:spcPts val="1000"/>
              </a:spcAft>
              <a:buClrTx/>
              <a:buSzPct val="100000"/>
              <a:buFont typeface="Arial" panose="020B0604020202020204" pitchFamily="34" charset="0"/>
              <a:buChar char="◦"/>
              <a:defRPr/>
            </a:lvl4pPr>
            <a:lvl5pPr marL="635000" indent="-139700" algn="l">
              <a:spcAft>
                <a:spcPts val="1000"/>
              </a:spcAft>
              <a:buClrTx/>
              <a:buSzPct val="100000"/>
              <a:buFont typeface="Arial" panose="020B0604020202020204" pitchFamily="34" charset="0"/>
              <a:buChar char="−"/>
              <a:defRPr baseline="0"/>
            </a:lvl5pPr>
            <a:lvl6pPr marL="356400" indent="-176400">
              <a:spcAft>
                <a:spcPts val="1000"/>
              </a:spcAft>
              <a:buFont typeface="Verdana" panose="020B0604030504040204" pitchFamily="34" charset="0"/>
              <a:buChar char="−"/>
              <a:defRPr/>
            </a:lvl6pPr>
            <a:lvl7pPr marL="356400" indent="-176400">
              <a:spcAft>
                <a:spcPts val="1000"/>
              </a:spcAft>
              <a:defRPr/>
            </a:lvl7pPr>
            <a:lvl8pPr marL="356400" indent="-176400">
              <a:spcAft>
                <a:spcPts val="1000"/>
              </a:spcAft>
              <a:defRPr/>
            </a:lvl8pPr>
            <a:lvl9pPr marL="356400" indent="-176400">
              <a:spcAft>
                <a:spcPts val="100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25" name="Text Placeholder 8">
            <a:extLst>
              <a:ext uri="{FF2B5EF4-FFF2-40B4-BE49-F238E27FC236}">
                <a16:creationId xmlns:a16="http://schemas.microsoft.com/office/drawing/2014/main" id="{8DB1A9EF-276C-4FE9-B33D-E2267D9DB46B}"/>
              </a:ext>
            </a:extLst>
          </p:cNvPr>
          <p:cNvSpPr>
            <a:spLocks noGrp="1"/>
          </p:cNvSpPr>
          <p:nvPr>
            <p:ph type="body" sz="quarter" idx="26"/>
          </p:nvPr>
        </p:nvSpPr>
        <p:spPr>
          <a:xfrm>
            <a:off x="6246194" y="1857892"/>
            <a:ext cx="5466824" cy="1695450"/>
          </a:xfrm>
        </p:spPr>
        <p:txBody>
          <a:bodyPr>
            <a:noAutofit/>
          </a:bodyPr>
          <a:lstStyle>
            <a:lvl1pPr marL="0" indent="0" algn="l">
              <a:spcAft>
                <a:spcPts val="1000"/>
              </a:spcAft>
              <a:buFontTx/>
              <a:buNone/>
              <a:defRPr b="1">
                <a:solidFill>
                  <a:schemeClr val="accent1"/>
                </a:solidFill>
              </a:defRPr>
            </a:lvl1pPr>
            <a:lvl2pPr marL="139700" indent="-139700" algn="l">
              <a:spcAft>
                <a:spcPts val="1000"/>
              </a:spcAft>
              <a:buClrTx/>
              <a:buSzPct val="100000"/>
              <a:buFont typeface="Arial" panose="020B0604020202020204" pitchFamily="34" charset="0"/>
              <a:buChar char="•"/>
              <a:defRPr/>
            </a:lvl2pPr>
            <a:lvl3pPr marL="304800" indent="-139700" algn="l">
              <a:spcAft>
                <a:spcPts val="1000"/>
              </a:spcAft>
              <a:buClrTx/>
              <a:buSzPct val="100000"/>
              <a:buFont typeface="Arial" panose="020B0604020202020204" pitchFamily="34" charset="0"/>
              <a:buChar char="−"/>
              <a:defRPr/>
            </a:lvl3pPr>
            <a:lvl4pPr marL="469900" indent="-139700" algn="l">
              <a:spcAft>
                <a:spcPts val="1000"/>
              </a:spcAft>
              <a:buClrTx/>
              <a:buSzPct val="100000"/>
              <a:buFont typeface="Arial" panose="020B0604020202020204" pitchFamily="34" charset="0"/>
              <a:buChar char="◦"/>
              <a:defRPr/>
            </a:lvl4pPr>
            <a:lvl5pPr marL="635000" indent="-139700" algn="l">
              <a:spcAft>
                <a:spcPts val="1000"/>
              </a:spcAft>
              <a:buClrTx/>
              <a:buSzPct val="100000"/>
              <a:buFont typeface="Arial" panose="020B0604020202020204" pitchFamily="34" charset="0"/>
              <a:buChar char="−"/>
              <a:defRPr baseline="0"/>
            </a:lvl5pPr>
            <a:lvl6pPr marL="356400" indent="-176400">
              <a:spcAft>
                <a:spcPts val="1000"/>
              </a:spcAft>
              <a:buFont typeface="Verdana" panose="020B0604030504040204" pitchFamily="34" charset="0"/>
              <a:buChar char="−"/>
              <a:defRPr/>
            </a:lvl6pPr>
            <a:lvl7pPr marL="356400" indent="-176400">
              <a:spcAft>
                <a:spcPts val="1000"/>
              </a:spcAft>
              <a:defRPr/>
            </a:lvl7pPr>
            <a:lvl8pPr marL="356400" indent="-176400">
              <a:spcAft>
                <a:spcPts val="1000"/>
              </a:spcAft>
              <a:defRPr/>
            </a:lvl8pPr>
            <a:lvl9pPr marL="356400" indent="-176400">
              <a:spcAft>
                <a:spcPts val="100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26" name="Text Placeholder 8">
            <a:extLst>
              <a:ext uri="{FF2B5EF4-FFF2-40B4-BE49-F238E27FC236}">
                <a16:creationId xmlns:a16="http://schemas.microsoft.com/office/drawing/2014/main" id="{C2A7C1E0-8314-4B78-902A-0828B984B279}"/>
              </a:ext>
            </a:extLst>
          </p:cNvPr>
          <p:cNvSpPr>
            <a:spLocks noGrp="1"/>
          </p:cNvSpPr>
          <p:nvPr>
            <p:ph type="body" sz="quarter" idx="27"/>
          </p:nvPr>
        </p:nvSpPr>
        <p:spPr>
          <a:xfrm>
            <a:off x="537297" y="4290625"/>
            <a:ext cx="5466824" cy="1695450"/>
          </a:xfrm>
        </p:spPr>
        <p:txBody>
          <a:bodyPr>
            <a:noAutofit/>
          </a:bodyPr>
          <a:lstStyle>
            <a:lvl1pPr marL="0" indent="0" algn="l">
              <a:spcAft>
                <a:spcPts val="1000"/>
              </a:spcAft>
              <a:buFontTx/>
              <a:buNone/>
              <a:defRPr b="1">
                <a:solidFill>
                  <a:schemeClr val="accent1"/>
                </a:solidFill>
              </a:defRPr>
            </a:lvl1pPr>
            <a:lvl2pPr marL="139700" indent="-139700" algn="l">
              <a:spcAft>
                <a:spcPts val="1000"/>
              </a:spcAft>
              <a:buClrTx/>
              <a:buSzPct val="100000"/>
              <a:buFont typeface="Arial" panose="020B0604020202020204" pitchFamily="34" charset="0"/>
              <a:buChar char="•"/>
              <a:defRPr/>
            </a:lvl2pPr>
            <a:lvl3pPr marL="304800" indent="-139700" algn="l">
              <a:spcAft>
                <a:spcPts val="1000"/>
              </a:spcAft>
              <a:buClrTx/>
              <a:buSzPct val="100000"/>
              <a:buFont typeface="Arial" panose="020B0604020202020204" pitchFamily="34" charset="0"/>
              <a:buChar char="−"/>
              <a:defRPr/>
            </a:lvl3pPr>
            <a:lvl4pPr marL="469900" indent="-139700" algn="l">
              <a:spcAft>
                <a:spcPts val="1000"/>
              </a:spcAft>
              <a:buClrTx/>
              <a:buSzPct val="100000"/>
              <a:buFont typeface="Arial" panose="020B0604020202020204" pitchFamily="34" charset="0"/>
              <a:buChar char="◦"/>
              <a:defRPr/>
            </a:lvl4pPr>
            <a:lvl5pPr marL="635000" indent="-139700" algn="l">
              <a:spcAft>
                <a:spcPts val="1000"/>
              </a:spcAft>
              <a:buClrTx/>
              <a:buSzPct val="100000"/>
              <a:buFont typeface="Arial" panose="020B0604020202020204" pitchFamily="34" charset="0"/>
              <a:buChar char="−"/>
              <a:defRPr baseline="0"/>
            </a:lvl5pPr>
            <a:lvl6pPr marL="356400" indent="-176400">
              <a:spcAft>
                <a:spcPts val="1000"/>
              </a:spcAft>
              <a:buFont typeface="Verdana" panose="020B0604030504040204" pitchFamily="34" charset="0"/>
              <a:buChar char="−"/>
              <a:defRPr/>
            </a:lvl6pPr>
            <a:lvl7pPr marL="356400" indent="-176400">
              <a:spcAft>
                <a:spcPts val="1000"/>
              </a:spcAft>
              <a:defRPr/>
            </a:lvl7pPr>
            <a:lvl8pPr marL="356400" indent="-176400">
              <a:spcAft>
                <a:spcPts val="1000"/>
              </a:spcAft>
              <a:defRPr/>
            </a:lvl8pPr>
            <a:lvl9pPr marL="356400" indent="-176400">
              <a:spcAft>
                <a:spcPts val="100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27" name="Text Placeholder 8">
            <a:extLst>
              <a:ext uri="{FF2B5EF4-FFF2-40B4-BE49-F238E27FC236}">
                <a16:creationId xmlns:a16="http://schemas.microsoft.com/office/drawing/2014/main" id="{9057B8DE-1E5B-4E78-8FC1-456B14A880F7}"/>
              </a:ext>
            </a:extLst>
          </p:cNvPr>
          <p:cNvSpPr>
            <a:spLocks noGrp="1"/>
          </p:cNvSpPr>
          <p:nvPr>
            <p:ph type="body" sz="quarter" idx="28"/>
          </p:nvPr>
        </p:nvSpPr>
        <p:spPr>
          <a:xfrm>
            <a:off x="6246194" y="4290625"/>
            <a:ext cx="5466824" cy="1695450"/>
          </a:xfrm>
        </p:spPr>
        <p:txBody>
          <a:bodyPr>
            <a:noAutofit/>
          </a:bodyPr>
          <a:lstStyle>
            <a:lvl1pPr marL="0" indent="0" algn="l">
              <a:spcAft>
                <a:spcPts val="1000"/>
              </a:spcAft>
              <a:buFontTx/>
              <a:buNone/>
              <a:defRPr b="1">
                <a:solidFill>
                  <a:schemeClr val="accent1"/>
                </a:solidFill>
              </a:defRPr>
            </a:lvl1pPr>
            <a:lvl2pPr marL="139700" indent="-139700" algn="l">
              <a:spcAft>
                <a:spcPts val="1000"/>
              </a:spcAft>
              <a:buClrTx/>
              <a:buSzPct val="100000"/>
              <a:buFont typeface="Arial" panose="020B0604020202020204" pitchFamily="34" charset="0"/>
              <a:buChar char="•"/>
              <a:defRPr/>
            </a:lvl2pPr>
            <a:lvl3pPr marL="304800" indent="-139700" algn="l">
              <a:spcAft>
                <a:spcPts val="1000"/>
              </a:spcAft>
              <a:buClrTx/>
              <a:buSzPct val="100000"/>
              <a:buFont typeface="Arial" panose="020B0604020202020204" pitchFamily="34" charset="0"/>
              <a:buChar char="−"/>
              <a:defRPr/>
            </a:lvl3pPr>
            <a:lvl4pPr marL="469900" indent="-139700" algn="l">
              <a:spcAft>
                <a:spcPts val="1000"/>
              </a:spcAft>
              <a:buClrTx/>
              <a:buSzPct val="100000"/>
              <a:buFont typeface="Arial" panose="020B0604020202020204" pitchFamily="34" charset="0"/>
              <a:buChar char="◦"/>
              <a:defRPr/>
            </a:lvl4pPr>
            <a:lvl5pPr marL="635000" indent="-139700" algn="l">
              <a:spcAft>
                <a:spcPts val="1000"/>
              </a:spcAft>
              <a:buClrTx/>
              <a:buSzPct val="100000"/>
              <a:buFont typeface="Arial" panose="020B0604020202020204" pitchFamily="34" charset="0"/>
              <a:buChar char="−"/>
              <a:defRPr baseline="0"/>
            </a:lvl5pPr>
            <a:lvl6pPr marL="356400" indent="-176400">
              <a:spcAft>
                <a:spcPts val="1000"/>
              </a:spcAft>
              <a:buFont typeface="Verdana" panose="020B0604030504040204" pitchFamily="34" charset="0"/>
              <a:buChar char="−"/>
              <a:defRPr/>
            </a:lvl6pPr>
            <a:lvl7pPr marL="356400" indent="-176400">
              <a:spcAft>
                <a:spcPts val="1000"/>
              </a:spcAft>
              <a:defRPr/>
            </a:lvl7pPr>
            <a:lvl8pPr marL="356400" indent="-176400">
              <a:spcAft>
                <a:spcPts val="1000"/>
              </a:spcAft>
              <a:defRPr/>
            </a:lvl8pPr>
            <a:lvl9pPr marL="356400" indent="-176400">
              <a:spcAft>
                <a:spcPts val="100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28" name="Rectangle 27"/>
          <p:cNvSpPr/>
          <p:nvPr userDrawn="1"/>
        </p:nvSpPr>
        <p:spPr>
          <a:xfrm>
            <a:off x="504000" y="1672337"/>
            <a:ext cx="5496000"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GB" sz="1100" dirty="0">
              <a:solidFill>
                <a:schemeClr val="bg1"/>
              </a:solidFill>
            </a:endParaRPr>
          </a:p>
        </p:txBody>
      </p:sp>
      <p:sp>
        <p:nvSpPr>
          <p:cNvPr id="29" name="Rectangle 28"/>
          <p:cNvSpPr/>
          <p:nvPr userDrawn="1"/>
        </p:nvSpPr>
        <p:spPr>
          <a:xfrm>
            <a:off x="6224085" y="1665377"/>
            <a:ext cx="5475067" cy="60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GB" sz="1100" dirty="0">
              <a:solidFill>
                <a:schemeClr val="bg1"/>
              </a:solidFill>
            </a:endParaRPr>
          </a:p>
        </p:txBody>
      </p:sp>
      <p:sp>
        <p:nvSpPr>
          <p:cNvPr id="30" name="Rectangle 29">
            <a:extLst>
              <a:ext uri="{FF2B5EF4-FFF2-40B4-BE49-F238E27FC236}">
                <a16:creationId xmlns:a16="http://schemas.microsoft.com/office/drawing/2014/main" id="{12753468-486C-4E44-B97B-3442F4990D23}"/>
              </a:ext>
            </a:extLst>
          </p:cNvPr>
          <p:cNvSpPr/>
          <p:nvPr userDrawn="1"/>
        </p:nvSpPr>
        <p:spPr>
          <a:xfrm>
            <a:off x="476780" y="1669027"/>
            <a:ext cx="5536800"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67" noProof="0" dirty="0">
              <a:solidFill>
                <a:schemeClr val="bg1"/>
              </a:solidFill>
            </a:endParaRPr>
          </a:p>
        </p:txBody>
      </p:sp>
      <p:sp>
        <p:nvSpPr>
          <p:cNvPr id="32" name="Rectangle 31">
            <a:extLst>
              <a:ext uri="{FF2B5EF4-FFF2-40B4-BE49-F238E27FC236}">
                <a16:creationId xmlns:a16="http://schemas.microsoft.com/office/drawing/2014/main" id="{56C776D0-A1AC-41AD-A930-68E62E311F28}"/>
              </a:ext>
            </a:extLst>
          </p:cNvPr>
          <p:cNvSpPr/>
          <p:nvPr userDrawn="1"/>
        </p:nvSpPr>
        <p:spPr>
          <a:xfrm>
            <a:off x="476780" y="1669027"/>
            <a:ext cx="5536800"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67" noProof="0" dirty="0">
              <a:solidFill>
                <a:schemeClr val="bg1"/>
              </a:solidFill>
            </a:endParaRPr>
          </a:p>
        </p:txBody>
      </p:sp>
    </p:spTree>
    <p:extLst>
      <p:ext uri="{BB962C8B-B14F-4D97-AF65-F5344CB8AC3E}">
        <p14:creationId xmlns:p14="http://schemas.microsoft.com/office/powerpoint/2010/main" val="4171200706"/>
      </p:ext>
    </p:extLst>
  </p:cSld>
  <p:clrMapOvr>
    <a:masterClrMapping/>
  </p:clrMapOvr>
  <p:hf hdr="0" dt="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1_Title Slide - White">
    <p:bg bwMode="gray">
      <p:bgPr>
        <a:solidFill>
          <a:schemeClr val="bg1"/>
        </a:solidFill>
        <a:effectLst/>
      </p:bgPr>
    </p:bg>
    <p:spTree>
      <p:nvGrpSpPr>
        <p:cNvPr id="1" name=""/>
        <p:cNvGrpSpPr/>
        <p:nvPr/>
      </p:nvGrpSpPr>
      <p:grpSpPr>
        <a:xfrm>
          <a:off x="0" y="0"/>
          <a:ext cx="0" cy="0"/>
          <a:chOff x="0" y="0"/>
          <a:chExt cx="0" cy="0"/>
        </a:xfrm>
      </p:grpSpPr>
      <p:sp>
        <p:nvSpPr>
          <p:cNvPr id="41" name="Picture Placeholder 8">
            <a:extLst>
              <a:ext uri="{FF2B5EF4-FFF2-40B4-BE49-F238E27FC236}">
                <a16:creationId xmlns:a16="http://schemas.microsoft.com/office/drawing/2014/main" id="{AC175F74-77C8-4969-BBF5-920619ED7628}"/>
              </a:ext>
            </a:extLst>
          </p:cNvPr>
          <p:cNvSpPr>
            <a:spLocks noGrp="1"/>
          </p:cNvSpPr>
          <p:nvPr>
            <p:ph type="pic" sz="quarter" idx="11"/>
          </p:nvPr>
        </p:nvSpPr>
        <p:spPr>
          <a:xfrm>
            <a:off x="3396000" y="729000"/>
            <a:ext cx="5400000" cy="5400000"/>
          </a:xfrm>
          <a:prstGeom prst="rect">
            <a:avLst/>
          </a:prstGeom>
        </p:spPr>
        <p:txBody>
          <a:bodyPr/>
          <a:lstStyle/>
          <a:p>
            <a:r>
              <a:rPr lang="en-US" noProof="0"/>
              <a:t>Click icon to add picture</a:t>
            </a:r>
            <a:endParaRPr lang="en-US" noProof="0" dirty="0"/>
          </a:p>
        </p:txBody>
      </p:sp>
      <p:sp>
        <p:nvSpPr>
          <p:cNvPr id="42" name="Title 1">
            <a:extLst>
              <a:ext uri="{FF2B5EF4-FFF2-40B4-BE49-F238E27FC236}">
                <a16:creationId xmlns:a16="http://schemas.microsoft.com/office/drawing/2014/main" id="{B345DB50-CB94-4421-9E14-33DABF973475}"/>
              </a:ext>
            </a:extLst>
          </p:cNvPr>
          <p:cNvSpPr>
            <a:spLocks noGrp="1"/>
          </p:cNvSpPr>
          <p:nvPr>
            <p:ph type="ctrTitle"/>
          </p:nvPr>
        </p:nvSpPr>
        <p:spPr bwMode="gray">
          <a:xfrm>
            <a:off x="501652" y="5186209"/>
            <a:ext cx="4446269" cy="895983"/>
          </a:xfrm>
          <a:prstGeom prst="rect">
            <a:avLst/>
          </a:prstGeom>
        </p:spPr>
        <p:txBody>
          <a:bodyPr anchor="b" anchorCtr="0">
            <a:noAutofit/>
          </a:bodyPr>
          <a:lstStyle>
            <a:lvl1pPr algn="l">
              <a:lnSpc>
                <a:spcPts val="3200"/>
              </a:lnSpc>
              <a:defRPr sz="3200" b="0">
                <a:solidFill>
                  <a:schemeClr val="accent1"/>
                </a:solidFill>
                <a:latin typeface="Calibri Light" panose="020F0302020204030204" pitchFamily="34" charset="0"/>
                <a:ea typeface="Open Sans" panose="020B0606030504020204" pitchFamily="34" charset="0"/>
                <a:cs typeface="Calibri Light" panose="020F0302020204030204" pitchFamily="34" charset="0"/>
              </a:defRPr>
            </a:lvl1pPr>
          </a:lstStyle>
          <a:p>
            <a:r>
              <a:rPr lang="en-US" noProof="0"/>
              <a:t>Click to edit Master title style</a:t>
            </a:r>
            <a:endParaRPr lang="en-US" noProof="0" dirty="0"/>
          </a:p>
        </p:txBody>
      </p:sp>
      <p:sp>
        <p:nvSpPr>
          <p:cNvPr id="43" name="Text Placeholder 4">
            <a:extLst>
              <a:ext uri="{FF2B5EF4-FFF2-40B4-BE49-F238E27FC236}">
                <a16:creationId xmlns:a16="http://schemas.microsoft.com/office/drawing/2014/main" id="{470C5F18-5824-4737-AA04-AA61C1FBBF1A}"/>
              </a:ext>
            </a:extLst>
          </p:cNvPr>
          <p:cNvSpPr>
            <a:spLocks noGrp="1"/>
          </p:cNvSpPr>
          <p:nvPr>
            <p:ph type="body" sz="quarter" idx="10"/>
          </p:nvPr>
        </p:nvSpPr>
        <p:spPr>
          <a:xfrm>
            <a:off x="501652" y="6381750"/>
            <a:ext cx="4446269" cy="273050"/>
          </a:xfrm>
          <a:prstGeom prst="rect">
            <a:avLst/>
          </a:prstGeom>
        </p:spPr>
        <p:txBody>
          <a:bodyPr anchor="b">
            <a:noAutofit/>
          </a:bodyPr>
          <a:lstStyle>
            <a:lvl1pPr>
              <a:spcAft>
                <a:spcPts val="0"/>
              </a:spcAft>
              <a:defRPr sz="1400" b="1">
                <a:solidFill>
                  <a:schemeClr val="tx1"/>
                </a:solidFill>
                <a:latin typeface="Calibri" panose="020F0502020204030204" pitchFamily="34" charset="0"/>
                <a:cs typeface="Calibri" panose="020F050202020403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p:txBody>
      </p:sp>
      <p:grpSp>
        <p:nvGrpSpPr>
          <p:cNvPr id="17" name="Group 16">
            <a:extLst>
              <a:ext uri="{FF2B5EF4-FFF2-40B4-BE49-F238E27FC236}">
                <a16:creationId xmlns:a16="http://schemas.microsoft.com/office/drawing/2014/main" id="{BE53F9A5-D017-41A9-87FD-42B8B6C64282}"/>
              </a:ext>
            </a:extLst>
          </p:cNvPr>
          <p:cNvGrpSpPr>
            <a:grpSpLocks noChangeAspect="1"/>
          </p:cNvGrpSpPr>
          <p:nvPr userDrawn="1"/>
        </p:nvGrpSpPr>
        <p:grpSpPr>
          <a:xfrm>
            <a:off x="503988" y="378000"/>
            <a:ext cx="1998000" cy="374400"/>
            <a:chOff x="398463" y="404813"/>
            <a:chExt cx="1627187" cy="307976"/>
          </a:xfrm>
          <a:solidFill>
            <a:schemeClr val="tx1"/>
          </a:solidFill>
        </p:grpSpPr>
        <p:sp>
          <p:nvSpPr>
            <p:cNvPr id="18" name="Oval 5">
              <a:extLst>
                <a:ext uri="{FF2B5EF4-FFF2-40B4-BE49-F238E27FC236}">
                  <a16:creationId xmlns:a16="http://schemas.microsoft.com/office/drawing/2014/main" id="{70412374-88D8-4076-97A4-28B9D453A9F4}"/>
                </a:ext>
              </a:extLst>
            </p:cNvPr>
            <p:cNvSpPr>
              <a:spLocks noChangeArrowheads="1"/>
            </p:cNvSpPr>
            <p:nvPr userDrawn="1"/>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19" name="Freeform 6">
              <a:extLst>
                <a:ext uri="{FF2B5EF4-FFF2-40B4-BE49-F238E27FC236}">
                  <a16:creationId xmlns:a16="http://schemas.microsoft.com/office/drawing/2014/main" id="{059052DC-E283-45E3-A11B-EFC0EF64057E}"/>
                </a:ext>
              </a:extLst>
            </p:cNvPr>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20" name="Rectangle 7">
              <a:extLst>
                <a:ext uri="{FF2B5EF4-FFF2-40B4-BE49-F238E27FC236}">
                  <a16:creationId xmlns:a16="http://schemas.microsoft.com/office/drawing/2014/main" id="{C8E40EE6-74FE-4B63-ADD7-D8251359CC54}"/>
                </a:ext>
              </a:extLst>
            </p:cNvPr>
            <p:cNvSpPr>
              <a:spLocks noChangeArrowheads="1"/>
            </p:cNvSpPr>
            <p:nvPr userDrawn="1"/>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21" name="Freeform 8">
              <a:extLst>
                <a:ext uri="{FF2B5EF4-FFF2-40B4-BE49-F238E27FC236}">
                  <a16:creationId xmlns:a16="http://schemas.microsoft.com/office/drawing/2014/main" id="{6D34B50B-2467-467F-BE0D-CA832EE3A76E}"/>
                </a:ext>
              </a:extLst>
            </p:cNvPr>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22" name="Rectangle 9">
              <a:extLst>
                <a:ext uri="{FF2B5EF4-FFF2-40B4-BE49-F238E27FC236}">
                  <a16:creationId xmlns:a16="http://schemas.microsoft.com/office/drawing/2014/main" id="{1004DF0B-038C-4CB4-89B3-42D949ED0B9D}"/>
                </a:ext>
              </a:extLst>
            </p:cNvPr>
            <p:cNvSpPr>
              <a:spLocks noChangeArrowheads="1"/>
            </p:cNvSpPr>
            <p:nvPr userDrawn="1"/>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23" name="Rectangle 10">
              <a:extLst>
                <a:ext uri="{FF2B5EF4-FFF2-40B4-BE49-F238E27FC236}">
                  <a16:creationId xmlns:a16="http://schemas.microsoft.com/office/drawing/2014/main" id="{2FB8C6E0-92EE-49AA-95D9-7BE219F64FE7}"/>
                </a:ext>
              </a:extLst>
            </p:cNvPr>
            <p:cNvSpPr>
              <a:spLocks noChangeArrowheads="1"/>
            </p:cNvSpPr>
            <p:nvPr userDrawn="1"/>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24" name="Freeform 11">
              <a:extLst>
                <a:ext uri="{FF2B5EF4-FFF2-40B4-BE49-F238E27FC236}">
                  <a16:creationId xmlns:a16="http://schemas.microsoft.com/office/drawing/2014/main" id="{CEE92EC5-3F38-4286-A2DA-7B5E941BC2B9}"/>
                </a:ext>
              </a:extLst>
            </p:cNvPr>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25" name="Freeform 12">
              <a:extLst>
                <a:ext uri="{FF2B5EF4-FFF2-40B4-BE49-F238E27FC236}">
                  <a16:creationId xmlns:a16="http://schemas.microsoft.com/office/drawing/2014/main" id="{3C2CE8EA-279F-441C-99BC-330C664B3281}"/>
                </a:ext>
              </a:extLst>
            </p:cNvPr>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26" name="Freeform 13">
              <a:extLst>
                <a:ext uri="{FF2B5EF4-FFF2-40B4-BE49-F238E27FC236}">
                  <a16:creationId xmlns:a16="http://schemas.microsoft.com/office/drawing/2014/main" id="{328EA017-C8BA-490A-9F7A-F880FE999A8D}"/>
                </a:ext>
              </a:extLst>
            </p:cNvPr>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30" name="Freeform 14">
              <a:extLst>
                <a:ext uri="{FF2B5EF4-FFF2-40B4-BE49-F238E27FC236}">
                  <a16:creationId xmlns:a16="http://schemas.microsoft.com/office/drawing/2014/main" id="{BAE89DBE-19C8-422A-B7E6-D6726124DF54}"/>
                </a:ext>
              </a:extLst>
            </p:cNvPr>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grpSp>
      <p:pic>
        <p:nvPicPr>
          <p:cNvPr id="16" name="Picture 15">
            <a:extLst>
              <a:ext uri="{FF2B5EF4-FFF2-40B4-BE49-F238E27FC236}">
                <a16:creationId xmlns:a16="http://schemas.microsoft.com/office/drawing/2014/main" id="{E8EE22A3-A8E5-4756-88EE-FC6D60FE647D}"/>
              </a:ext>
            </a:extLst>
          </p:cNvPr>
          <p:cNvPicPr>
            <a:picLocks noChangeAspect="1"/>
          </p:cNvPicPr>
          <p:nvPr userDrawn="1"/>
        </p:nvPicPr>
        <p:blipFill>
          <a:blip r:embed="rId2" cstate="email">
            <a:extLst>
              <a:ext uri="{28A0092B-C50C-407E-A947-70E740481C1C}">
                <a14:useLocalDpi xmlns:a14="http://schemas.microsoft.com/office/drawing/2010/main" val="0"/>
              </a:ext>
            </a:extLst>
          </a:blip>
          <a:srcRect/>
          <a:stretch/>
        </p:blipFill>
        <p:spPr>
          <a:xfrm>
            <a:off x="10694852" y="5659120"/>
            <a:ext cx="1198880" cy="1198880"/>
          </a:xfrm>
          <a:prstGeom prst="rect">
            <a:avLst/>
          </a:prstGeom>
        </p:spPr>
      </p:pic>
    </p:spTree>
    <p:extLst>
      <p:ext uri="{BB962C8B-B14F-4D97-AF65-F5344CB8AC3E}">
        <p14:creationId xmlns:p14="http://schemas.microsoft.com/office/powerpoint/2010/main" val="703024485"/>
      </p:ext>
    </p:extLst>
  </p:cSld>
  <p:clrMapOvr>
    <a:masterClrMapping/>
  </p:clrMapOvr>
  <p:hf hdr="0" dt="0"/>
  <p:extLst>
    <p:ext uri="{DCECCB84-F9BA-43D5-87BE-67443E8EF086}">
      <p15:sldGuideLst xmlns:p15="http://schemas.microsoft.com/office/powerpoint/2012/main">
        <p15:guide id="1" orient="horz" pos="4088">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3 column green line">
    <p:spTree>
      <p:nvGrpSpPr>
        <p:cNvPr id="1" name=""/>
        <p:cNvGrpSpPr/>
        <p:nvPr/>
      </p:nvGrpSpPr>
      <p:grpSpPr>
        <a:xfrm>
          <a:off x="0" y="0"/>
          <a:ext cx="0" cy="0"/>
          <a:chOff x="0" y="0"/>
          <a:chExt cx="0" cy="0"/>
        </a:xfrm>
      </p:grpSpPr>
      <p:sp>
        <p:nvSpPr>
          <p:cNvPr id="16" name="Text Placeholder 8">
            <a:extLst>
              <a:ext uri="{FF2B5EF4-FFF2-40B4-BE49-F238E27FC236}">
                <a16:creationId xmlns:a16="http://schemas.microsoft.com/office/drawing/2014/main" id="{E69DF469-1C05-4DC1-B6C9-2712D9E1B834}"/>
              </a:ext>
            </a:extLst>
          </p:cNvPr>
          <p:cNvSpPr>
            <a:spLocks noGrp="1"/>
          </p:cNvSpPr>
          <p:nvPr>
            <p:ph type="body" sz="quarter" idx="21" hasCustomPrompt="1"/>
          </p:nvPr>
        </p:nvSpPr>
        <p:spPr>
          <a:xfrm>
            <a:off x="501650" y="651600"/>
            <a:ext cx="11188700" cy="757255"/>
          </a:xfrm>
          <a:prstGeom prst="rect">
            <a:avLst/>
          </a:prstGeom>
        </p:spPr>
        <p:txBody>
          <a:bodyPr lIns="0" tIns="0" rIns="0" bIns="0">
            <a:noAutofit/>
          </a:bodyPr>
          <a:lstStyle>
            <a:lvl1pPr marL="0" indent="0">
              <a:buNone/>
              <a:defRPr sz="1800" b="0">
                <a:solidFill>
                  <a:srgbClr val="575757"/>
                </a:solidFill>
              </a:defRPr>
            </a:lvl1pPr>
          </a:lstStyle>
          <a:p>
            <a:pPr lvl="0"/>
            <a:r>
              <a:rPr lang="en-US" dirty="0"/>
              <a:t>Click to add subtitle</a:t>
            </a:r>
          </a:p>
        </p:txBody>
      </p:sp>
      <p:sp>
        <p:nvSpPr>
          <p:cNvPr id="17" name="Title Placeholder 1">
            <a:extLst>
              <a:ext uri="{FF2B5EF4-FFF2-40B4-BE49-F238E27FC236}">
                <a16:creationId xmlns:a16="http://schemas.microsoft.com/office/drawing/2014/main" id="{77DBFC5B-8E23-48FC-97C3-38FCFE625365}"/>
              </a:ext>
            </a:extLst>
          </p:cNvPr>
          <p:cNvSpPr>
            <a:spLocks noGrp="1"/>
          </p:cNvSpPr>
          <p:nvPr>
            <p:ph type="title" hasCustomPrompt="1"/>
          </p:nvPr>
        </p:nvSpPr>
        <p:spPr>
          <a:xfrm>
            <a:off x="501650" y="317500"/>
            <a:ext cx="11188700" cy="334099"/>
          </a:xfrm>
          <a:prstGeom prst="rect">
            <a:avLst/>
          </a:prstGeom>
        </p:spPr>
        <p:txBody>
          <a:bodyPr vert="horz" lIns="0" tIns="0" rIns="0" bIns="0" rtlCol="0" anchor="t" anchorCtr="0">
            <a:noAutofit/>
          </a:bodyPr>
          <a:lstStyle>
            <a:lvl1pPr>
              <a:defRPr>
                <a:latin typeface="+mj-lt"/>
              </a:defRPr>
            </a:lvl1pPr>
          </a:lstStyle>
          <a:p>
            <a:r>
              <a:rPr lang="en-US" dirty="0"/>
              <a:t>Click to add title</a:t>
            </a:r>
          </a:p>
        </p:txBody>
      </p:sp>
      <p:sp>
        <p:nvSpPr>
          <p:cNvPr id="14" name="Text Placeholder 8">
            <a:extLst>
              <a:ext uri="{FF2B5EF4-FFF2-40B4-BE49-F238E27FC236}">
                <a16:creationId xmlns:a16="http://schemas.microsoft.com/office/drawing/2014/main" id="{F739EC70-7463-4AC3-840B-4FCA6DF39734}"/>
              </a:ext>
            </a:extLst>
          </p:cNvPr>
          <p:cNvSpPr>
            <a:spLocks noGrp="1"/>
          </p:cNvSpPr>
          <p:nvPr>
            <p:ph type="body" sz="quarter" idx="22"/>
          </p:nvPr>
        </p:nvSpPr>
        <p:spPr>
          <a:xfrm>
            <a:off x="512874" y="1857891"/>
            <a:ext cx="3584464" cy="3839303"/>
          </a:xfrm>
        </p:spPr>
        <p:txBody>
          <a:bodyPr>
            <a:noAutofit/>
          </a:bodyPr>
          <a:lstStyle>
            <a:lvl1pPr marL="0" indent="0" algn="l">
              <a:spcAft>
                <a:spcPts val="1000"/>
              </a:spcAft>
              <a:buFontTx/>
              <a:buNone/>
              <a:defRPr b="1">
                <a:solidFill>
                  <a:schemeClr val="accent1"/>
                </a:solidFill>
              </a:defRPr>
            </a:lvl1pPr>
            <a:lvl2pPr marL="139700" indent="-139700" algn="l">
              <a:spcAft>
                <a:spcPts val="1000"/>
              </a:spcAft>
              <a:buClrTx/>
              <a:buSzPct val="100000"/>
              <a:buFont typeface="Arial" panose="020B0604020202020204" pitchFamily="34" charset="0"/>
              <a:buChar char="•"/>
              <a:defRPr/>
            </a:lvl2pPr>
            <a:lvl3pPr marL="304800" indent="-139700" algn="l">
              <a:spcAft>
                <a:spcPts val="1000"/>
              </a:spcAft>
              <a:buClrTx/>
              <a:buSzPct val="100000"/>
              <a:buFont typeface="Arial" panose="020B0604020202020204" pitchFamily="34" charset="0"/>
              <a:buChar char="−"/>
              <a:defRPr/>
            </a:lvl3pPr>
            <a:lvl4pPr marL="469900" indent="-139700" algn="l">
              <a:spcAft>
                <a:spcPts val="1000"/>
              </a:spcAft>
              <a:buClrTx/>
              <a:buSzPct val="100000"/>
              <a:buFont typeface="Arial" panose="020B0604020202020204" pitchFamily="34" charset="0"/>
              <a:buChar char="◦"/>
              <a:defRPr/>
            </a:lvl4pPr>
            <a:lvl5pPr marL="635000" indent="-139700" algn="l">
              <a:spcAft>
                <a:spcPts val="1000"/>
              </a:spcAft>
              <a:buClrTx/>
              <a:buSzPct val="100000"/>
              <a:buFont typeface="Arial" panose="020B0604020202020204" pitchFamily="34" charset="0"/>
              <a:buChar char="−"/>
              <a:defRPr baseline="0"/>
            </a:lvl5pPr>
            <a:lvl6pPr marL="356400" indent="-176400">
              <a:spcAft>
                <a:spcPts val="1000"/>
              </a:spcAft>
              <a:buFont typeface="Verdana" panose="020B0604030504040204" pitchFamily="34" charset="0"/>
              <a:buChar char="−"/>
              <a:defRPr/>
            </a:lvl6pPr>
            <a:lvl7pPr marL="356400" indent="-176400">
              <a:spcAft>
                <a:spcPts val="1000"/>
              </a:spcAft>
              <a:defRPr/>
            </a:lvl7pPr>
            <a:lvl8pPr marL="356400" indent="-176400">
              <a:spcAft>
                <a:spcPts val="1000"/>
              </a:spcAft>
              <a:defRPr/>
            </a:lvl8pPr>
            <a:lvl9pPr marL="356400" indent="-176400">
              <a:spcAft>
                <a:spcPts val="100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5" name="Text Placeholder 8">
            <a:extLst>
              <a:ext uri="{FF2B5EF4-FFF2-40B4-BE49-F238E27FC236}">
                <a16:creationId xmlns:a16="http://schemas.microsoft.com/office/drawing/2014/main" id="{A85F1297-532C-478B-8C8C-A7A406ADF2C4}"/>
              </a:ext>
            </a:extLst>
          </p:cNvPr>
          <p:cNvSpPr>
            <a:spLocks noGrp="1"/>
          </p:cNvSpPr>
          <p:nvPr>
            <p:ph type="body" sz="quarter" idx="23"/>
          </p:nvPr>
        </p:nvSpPr>
        <p:spPr>
          <a:xfrm>
            <a:off x="4325938" y="1861481"/>
            <a:ext cx="3584464" cy="3839303"/>
          </a:xfrm>
        </p:spPr>
        <p:txBody>
          <a:bodyPr>
            <a:noAutofit/>
          </a:bodyPr>
          <a:lstStyle>
            <a:lvl1pPr marL="0" indent="0" algn="l">
              <a:spcAft>
                <a:spcPts val="1000"/>
              </a:spcAft>
              <a:buFontTx/>
              <a:buNone/>
              <a:defRPr b="1">
                <a:solidFill>
                  <a:schemeClr val="accent1"/>
                </a:solidFill>
              </a:defRPr>
            </a:lvl1pPr>
            <a:lvl2pPr marL="139700" indent="-139700" algn="l">
              <a:spcAft>
                <a:spcPts val="1000"/>
              </a:spcAft>
              <a:buClrTx/>
              <a:buSzPct val="100000"/>
              <a:buFont typeface="Arial" panose="020B0604020202020204" pitchFamily="34" charset="0"/>
              <a:buChar char="•"/>
              <a:defRPr/>
            </a:lvl2pPr>
            <a:lvl3pPr marL="304800" indent="-139700" algn="l">
              <a:spcAft>
                <a:spcPts val="1000"/>
              </a:spcAft>
              <a:buClrTx/>
              <a:buSzPct val="100000"/>
              <a:buFont typeface="Arial" panose="020B0604020202020204" pitchFamily="34" charset="0"/>
              <a:buChar char="−"/>
              <a:defRPr/>
            </a:lvl3pPr>
            <a:lvl4pPr marL="469900" indent="-139700" algn="l">
              <a:spcAft>
                <a:spcPts val="1000"/>
              </a:spcAft>
              <a:buClrTx/>
              <a:buSzPct val="100000"/>
              <a:buFont typeface="Arial" panose="020B0604020202020204" pitchFamily="34" charset="0"/>
              <a:buChar char="◦"/>
              <a:defRPr/>
            </a:lvl4pPr>
            <a:lvl5pPr marL="635000" indent="-139700" algn="l">
              <a:spcAft>
                <a:spcPts val="1000"/>
              </a:spcAft>
              <a:buClrTx/>
              <a:buSzPct val="100000"/>
              <a:buFont typeface="Arial" panose="020B0604020202020204" pitchFamily="34" charset="0"/>
              <a:buChar char="−"/>
              <a:defRPr baseline="0"/>
            </a:lvl5pPr>
            <a:lvl6pPr marL="356400" indent="-176400">
              <a:spcAft>
                <a:spcPts val="1000"/>
              </a:spcAft>
              <a:buFont typeface="Verdana" panose="020B0604030504040204" pitchFamily="34" charset="0"/>
              <a:buChar char="−"/>
              <a:defRPr/>
            </a:lvl6pPr>
            <a:lvl7pPr marL="356400" indent="-176400">
              <a:spcAft>
                <a:spcPts val="1000"/>
              </a:spcAft>
              <a:defRPr/>
            </a:lvl7pPr>
            <a:lvl8pPr marL="356400" indent="-176400">
              <a:spcAft>
                <a:spcPts val="1000"/>
              </a:spcAft>
              <a:defRPr/>
            </a:lvl8pPr>
            <a:lvl9pPr marL="356400" indent="-176400">
              <a:spcAft>
                <a:spcPts val="100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8" name="Text Placeholder 8">
            <a:extLst>
              <a:ext uri="{FF2B5EF4-FFF2-40B4-BE49-F238E27FC236}">
                <a16:creationId xmlns:a16="http://schemas.microsoft.com/office/drawing/2014/main" id="{72E6BFE1-0779-4417-985A-E1020673A1FF}"/>
              </a:ext>
            </a:extLst>
          </p:cNvPr>
          <p:cNvSpPr>
            <a:spLocks noGrp="1"/>
          </p:cNvSpPr>
          <p:nvPr>
            <p:ph type="body" sz="quarter" idx="24"/>
          </p:nvPr>
        </p:nvSpPr>
        <p:spPr>
          <a:xfrm>
            <a:off x="8148737" y="1857890"/>
            <a:ext cx="3584464" cy="3839303"/>
          </a:xfrm>
        </p:spPr>
        <p:txBody>
          <a:bodyPr>
            <a:noAutofit/>
          </a:bodyPr>
          <a:lstStyle>
            <a:lvl1pPr marL="0" indent="0" algn="l">
              <a:spcAft>
                <a:spcPts val="1000"/>
              </a:spcAft>
              <a:buFontTx/>
              <a:buNone/>
              <a:defRPr b="1">
                <a:solidFill>
                  <a:schemeClr val="accent1"/>
                </a:solidFill>
              </a:defRPr>
            </a:lvl1pPr>
            <a:lvl2pPr marL="139700" indent="-139700" algn="l">
              <a:spcAft>
                <a:spcPts val="1000"/>
              </a:spcAft>
              <a:buClrTx/>
              <a:buSzPct val="100000"/>
              <a:buFont typeface="Arial" panose="020B0604020202020204" pitchFamily="34" charset="0"/>
              <a:buChar char="•"/>
              <a:defRPr/>
            </a:lvl2pPr>
            <a:lvl3pPr marL="304800" indent="-139700" algn="l">
              <a:spcAft>
                <a:spcPts val="1000"/>
              </a:spcAft>
              <a:buClrTx/>
              <a:buSzPct val="100000"/>
              <a:buFont typeface="Arial" panose="020B0604020202020204" pitchFamily="34" charset="0"/>
              <a:buChar char="−"/>
              <a:defRPr/>
            </a:lvl3pPr>
            <a:lvl4pPr marL="469900" indent="-139700" algn="l">
              <a:spcAft>
                <a:spcPts val="1000"/>
              </a:spcAft>
              <a:buClrTx/>
              <a:buSzPct val="100000"/>
              <a:buFont typeface="Arial" panose="020B0604020202020204" pitchFamily="34" charset="0"/>
              <a:buChar char="◦"/>
              <a:defRPr/>
            </a:lvl4pPr>
            <a:lvl5pPr marL="635000" indent="-139700" algn="l">
              <a:spcAft>
                <a:spcPts val="1000"/>
              </a:spcAft>
              <a:buClrTx/>
              <a:buSzPct val="100000"/>
              <a:buFont typeface="Arial" panose="020B0604020202020204" pitchFamily="34" charset="0"/>
              <a:buChar char="−"/>
              <a:defRPr baseline="0"/>
            </a:lvl5pPr>
            <a:lvl6pPr marL="356400" indent="-176400">
              <a:spcAft>
                <a:spcPts val="1000"/>
              </a:spcAft>
              <a:buFont typeface="Verdana" panose="020B0604030504040204" pitchFamily="34" charset="0"/>
              <a:buChar char="−"/>
              <a:defRPr/>
            </a:lvl6pPr>
            <a:lvl7pPr marL="356400" indent="-176400">
              <a:spcAft>
                <a:spcPts val="1000"/>
              </a:spcAft>
              <a:defRPr/>
            </a:lvl7pPr>
            <a:lvl8pPr marL="356400" indent="-176400">
              <a:spcAft>
                <a:spcPts val="1000"/>
              </a:spcAft>
              <a:defRPr/>
            </a:lvl8pPr>
            <a:lvl9pPr marL="356400" indent="-176400">
              <a:spcAft>
                <a:spcPts val="100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21" name="Rectangle 20">
            <a:extLst>
              <a:ext uri="{FF2B5EF4-FFF2-40B4-BE49-F238E27FC236}">
                <a16:creationId xmlns:a16="http://schemas.microsoft.com/office/drawing/2014/main" id="{56C776D0-A1AC-41AD-A930-68E62E311F28}"/>
              </a:ext>
            </a:extLst>
          </p:cNvPr>
          <p:cNvSpPr/>
          <p:nvPr userDrawn="1"/>
        </p:nvSpPr>
        <p:spPr>
          <a:xfrm>
            <a:off x="476780" y="1669027"/>
            <a:ext cx="3636000"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67" noProof="0" dirty="0">
              <a:solidFill>
                <a:schemeClr val="bg1"/>
              </a:solidFill>
            </a:endParaRPr>
          </a:p>
        </p:txBody>
      </p:sp>
      <p:sp>
        <p:nvSpPr>
          <p:cNvPr id="22" name="Rectangle 21">
            <a:extLst>
              <a:ext uri="{FF2B5EF4-FFF2-40B4-BE49-F238E27FC236}">
                <a16:creationId xmlns:a16="http://schemas.microsoft.com/office/drawing/2014/main" id="{56C776D0-A1AC-41AD-A930-68E62E311F28}"/>
              </a:ext>
            </a:extLst>
          </p:cNvPr>
          <p:cNvSpPr/>
          <p:nvPr userDrawn="1"/>
        </p:nvSpPr>
        <p:spPr>
          <a:xfrm>
            <a:off x="4325938" y="1669027"/>
            <a:ext cx="3636000"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67" noProof="0" dirty="0">
              <a:solidFill>
                <a:schemeClr val="bg1"/>
              </a:solidFill>
            </a:endParaRPr>
          </a:p>
        </p:txBody>
      </p:sp>
      <p:sp>
        <p:nvSpPr>
          <p:cNvPr id="23" name="Rectangle 22">
            <a:extLst>
              <a:ext uri="{FF2B5EF4-FFF2-40B4-BE49-F238E27FC236}">
                <a16:creationId xmlns:a16="http://schemas.microsoft.com/office/drawing/2014/main" id="{56C776D0-A1AC-41AD-A930-68E62E311F28}"/>
              </a:ext>
            </a:extLst>
          </p:cNvPr>
          <p:cNvSpPr/>
          <p:nvPr userDrawn="1"/>
        </p:nvSpPr>
        <p:spPr>
          <a:xfrm>
            <a:off x="8148737" y="1669027"/>
            <a:ext cx="3636000"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67" noProof="0" dirty="0">
              <a:solidFill>
                <a:schemeClr val="bg1"/>
              </a:solidFill>
            </a:endParaRPr>
          </a:p>
        </p:txBody>
      </p:sp>
    </p:spTree>
    <p:extLst>
      <p:ext uri="{BB962C8B-B14F-4D97-AF65-F5344CB8AC3E}">
        <p14:creationId xmlns:p14="http://schemas.microsoft.com/office/powerpoint/2010/main" val="155500676"/>
      </p:ext>
    </p:extLst>
  </p:cSld>
  <p:clrMapOvr>
    <a:masterClrMapping/>
  </p:clrMapOvr>
  <p:hf hdr="0" dt="0"/>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3 picture and text">
    <p:spTree>
      <p:nvGrpSpPr>
        <p:cNvPr id="1" name=""/>
        <p:cNvGrpSpPr/>
        <p:nvPr/>
      </p:nvGrpSpPr>
      <p:grpSpPr>
        <a:xfrm>
          <a:off x="0" y="0"/>
          <a:ext cx="0" cy="0"/>
          <a:chOff x="0" y="0"/>
          <a:chExt cx="0" cy="0"/>
        </a:xfrm>
      </p:grpSpPr>
      <p:sp>
        <p:nvSpPr>
          <p:cNvPr id="4" name="Picture Placeholder 7"/>
          <p:cNvSpPr>
            <a:spLocks noGrp="1"/>
          </p:cNvSpPr>
          <p:nvPr>
            <p:ph type="pic" sz="quarter" idx="13"/>
          </p:nvPr>
        </p:nvSpPr>
        <p:spPr>
          <a:xfrm>
            <a:off x="501651" y="1674087"/>
            <a:ext cx="3695700" cy="1971675"/>
          </a:xfrm>
        </p:spPr>
        <p:txBody>
          <a:bodyPr/>
          <a:lstStyle/>
          <a:p>
            <a:r>
              <a:rPr lang="en-US" noProof="0"/>
              <a:t>Click icon to add picture</a:t>
            </a:r>
            <a:endParaRPr lang="en-US" noProof="0" dirty="0"/>
          </a:p>
        </p:txBody>
      </p:sp>
      <p:sp>
        <p:nvSpPr>
          <p:cNvPr id="5" name="Picture Placeholder 7"/>
          <p:cNvSpPr>
            <a:spLocks noGrp="1"/>
          </p:cNvSpPr>
          <p:nvPr>
            <p:ph type="pic" sz="quarter" idx="14"/>
          </p:nvPr>
        </p:nvSpPr>
        <p:spPr>
          <a:xfrm>
            <a:off x="8006398" y="1674087"/>
            <a:ext cx="3683953" cy="1971675"/>
          </a:xfrm>
        </p:spPr>
        <p:txBody>
          <a:bodyPr/>
          <a:lstStyle/>
          <a:p>
            <a:r>
              <a:rPr lang="en-US" noProof="0"/>
              <a:t>Click icon to add picture</a:t>
            </a:r>
            <a:endParaRPr lang="en-US" noProof="0" dirty="0"/>
          </a:p>
        </p:txBody>
      </p:sp>
      <p:sp>
        <p:nvSpPr>
          <p:cNvPr id="6" name="Picture Placeholder 7"/>
          <p:cNvSpPr>
            <a:spLocks noGrp="1"/>
          </p:cNvSpPr>
          <p:nvPr>
            <p:ph type="pic" sz="quarter" idx="15"/>
          </p:nvPr>
        </p:nvSpPr>
        <p:spPr>
          <a:xfrm>
            <a:off x="4273075" y="1674087"/>
            <a:ext cx="3657600" cy="1971675"/>
          </a:xfrm>
        </p:spPr>
        <p:txBody>
          <a:bodyPr/>
          <a:lstStyle/>
          <a:p>
            <a:r>
              <a:rPr lang="en-US" noProof="0"/>
              <a:t>Click icon to add picture</a:t>
            </a:r>
            <a:endParaRPr lang="en-US" noProof="0" dirty="0"/>
          </a:p>
        </p:txBody>
      </p:sp>
      <p:sp>
        <p:nvSpPr>
          <p:cNvPr id="9" name="Text Placeholder 18"/>
          <p:cNvSpPr>
            <a:spLocks noGrp="1"/>
          </p:cNvSpPr>
          <p:nvPr>
            <p:ph idx="1"/>
          </p:nvPr>
        </p:nvSpPr>
        <p:spPr>
          <a:xfrm>
            <a:off x="501651" y="3832225"/>
            <a:ext cx="3683949" cy="2095200"/>
          </a:xfrm>
          <a:prstGeom prst="rect">
            <a:avLst/>
          </a:prstGeom>
        </p:spPr>
        <p:txBody>
          <a:bodyPr vert="horz" lIns="0" tIns="0" rIns="0" bIns="0" rtlCol="0">
            <a:noAutofit/>
          </a:bodyPr>
          <a:lstStyle>
            <a:lvl1pPr marL="0" indent="0" algn="l">
              <a:buFontTx/>
              <a:buNone/>
              <a:defRPr/>
            </a:lvl1pPr>
            <a:lvl2pPr marL="139700" indent="-139700" algn="l">
              <a:buClrTx/>
              <a:buSzPct val="100000"/>
              <a:buFont typeface="Arial" panose="020B0604020202020204" pitchFamily="34" charset="0"/>
              <a:buChar char="•"/>
              <a:defRPr/>
            </a:lvl2pPr>
            <a:lvl3pPr marL="304800" indent="-139700" algn="l">
              <a:buClrTx/>
              <a:buSzPct val="100000"/>
              <a:buFont typeface="Arial" panose="020B0604020202020204" pitchFamily="34" charset="0"/>
              <a:buChar char="−"/>
              <a:defRPr/>
            </a:lvl3pPr>
            <a:lvl4pPr marL="469900" indent="-139700" algn="l">
              <a:buClrTx/>
              <a:buSzPct val="100000"/>
              <a:buFont typeface="Arial" panose="020B0604020202020204" pitchFamily="34" charset="0"/>
              <a:buChar char="◦"/>
              <a:defRPr/>
            </a:lvl4pPr>
            <a:lvl5pPr marL="635000" indent="-139700" algn="l">
              <a:buClrTx/>
              <a:buSzPct val="100000"/>
              <a:buFont typeface="Arial" panose="020B0604020202020204" pitchFamily="34" charset="0"/>
              <a:buChar char="−"/>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3" name="Text Placeholder 18"/>
          <p:cNvSpPr>
            <a:spLocks noGrp="1"/>
          </p:cNvSpPr>
          <p:nvPr>
            <p:ph idx="16"/>
          </p:nvPr>
        </p:nvSpPr>
        <p:spPr>
          <a:xfrm>
            <a:off x="4267200" y="3832225"/>
            <a:ext cx="3657600" cy="2095200"/>
          </a:xfrm>
          <a:prstGeom prst="rect">
            <a:avLst/>
          </a:prstGeom>
        </p:spPr>
        <p:txBody>
          <a:bodyPr vert="horz" lIns="0" tIns="0" rIns="0" bIns="0" rtlCol="0">
            <a:noAutofit/>
          </a:bodyPr>
          <a:lstStyle>
            <a:lvl1pPr marL="0" indent="0" algn="l">
              <a:buFontTx/>
              <a:buNone/>
              <a:defRPr/>
            </a:lvl1pPr>
            <a:lvl2pPr marL="139700" indent="-139700" algn="l">
              <a:buClrTx/>
              <a:buSzPct val="100000"/>
              <a:buFont typeface="Arial" panose="020B0604020202020204" pitchFamily="34" charset="0"/>
              <a:buChar char="•"/>
              <a:defRPr/>
            </a:lvl2pPr>
            <a:lvl3pPr marL="304800" indent="-139700" algn="l">
              <a:buClrTx/>
              <a:buSzPct val="100000"/>
              <a:buFont typeface="Arial" panose="020B0604020202020204" pitchFamily="34" charset="0"/>
              <a:buChar char="−"/>
              <a:defRPr/>
            </a:lvl3pPr>
            <a:lvl4pPr marL="469900" indent="-139700" algn="l">
              <a:buClrTx/>
              <a:buSzPct val="100000"/>
              <a:buFont typeface="Arial" panose="020B0604020202020204" pitchFamily="34" charset="0"/>
              <a:buChar char="◦"/>
              <a:defRPr/>
            </a:lvl4pPr>
            <a:lvl5pPr marL="635000" indent="-139700" algn="l">
              <a:buClrTx/>
              <a:buSzPct val="100000"/>
              <a:buFont typeface="Arial" panose="020B0604020202020204" pitchFamily="34" charset="0"/>
              <a:buChar char="−"/>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4" name="Text Placeholder 18"/>
          <p:cNvSpPr>
            <a:spLocks noGrp="1"/>
          </p:cNvSpPr>
          <p:nvPr>
            <p:ph idx="17"/>
          </p:nvPr>
        </p:nvSpPr>
        <p:spPr>
          <a:xfrm>
            <a:off x="8006398" y="3832225"/>
            <a:ext cx="3683953" cy="2095200"/>
          </a:xfrm>
          <a:prstGeom prst="rect">
            <a:avLst/>
          </a:prstGeom>
        </p:spPr>
        <p:txBody>
          <a:bodyPr vert="horz" lIns="0" tIns="0" rIns="0" bIns="0" rtlCol="0">
            <a:noAutofit/>
          </a:bodyPr>
          <a:lstStyle>
            <a:lvl1pPr marL="0" indent="0" algn="l">
              <a:buFontTx/>
              <a:buNone/>
              <a:defRPr/>
            </a:lvl1pPr>
            <a:lvl2pPr marL="139700" indent="-139700" algn="l">
              <a:buClrTx/>
              <a:buSzPct val="100000"/>
              <a:buFont typeface="Arial" panose="020B0604020202020204" pitchFamily="34" charset="0"/>
              <a:buChar char="•"/>
              <a:defRPr/>
            </a:lvl2pPr>
            <a:lvl3pPr marL="304800" indent="-139700" algn="l">
              <a:buClrTx/>
              <a:buSzPct val="100000"/>
              <a:buFont typeface="Arial" panose="020B0604020202020204" pitchFamily="34" charset="0"/>
              <a:buChar char="−"/>
              <a:defRPr/>
            </a:lvl3pPr>
            <a:lvl4pPr marL="469900" indent="-139700" algn="l">
              <a:buClrTx/>
              <a:buSzPct val="100000"/>
              <a:buFont typeface="Arial" panose="020B0604020202020204" pitchFamily="34" charset="0"/>
              <a:buChar char="◦"/>
              <a:defRPr/>
            </a:lvl4pPr>
            <a:lvl5pPr marL="635000" indent="-139700" algn="l">
              <a:buClrTx/>
              <a:buSzPct val="100000"/>
              <a:buFont typeface="Arial" panose="020B0604020202020204" pitchFamily="34" charset="0"/>
              <a:buChar char="−"/>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1" name="Text Placeholder 8">
            <a:extLst>
              <a:ext uri="{FF2B5EF4-FFF2-40B4-BE49-F238E27FC236}">
                <a16:creationId xmlns:a16="http://schemas.microsoft.com/office/drawing/2014/main" id="{9F15AF63-D425-4D3F-B484-4B7A0F329F9A}"/>
              </a:ext>
            </a:extLst>
          </p:cNvPr>
          <p:cNvSpPr>
            <a:spLocks noGrp="1"/>
          </p:cNvSpPr>
          <p:nvPr>
            <p:ph type="body" sz="quarter" idx="18" hasCustomPrompt="1"/>
          </p:nvPr>
        </p:nvSpPr>
        <p:spPr>
          <a:xfrm>
            <a:off x="501650" y="651600"/>
            <a:ext cx="11188700" cy="757255"/>
          </a:xfrm>
          <a:prstGeom prst="rect">
            <a:avLst/>
          </a:prstGeom>
        </p:spPr>
        <p:txBody>
          <a:bodyPr lIns="0" tIns="0" rIns="0" bIns="0">
            <a:noAutofit/>
          </a:bodyPr>
          <a:lstStyle>
            <a:lvl1pPr marL="0" indent="0">
              <a:buNone/>
              <a:defRPr sz="1800" b="0">
                <a:solidFill>
                  <a:srgbClr val="575757"/>
                </a:solidFill>
              </a:defRPr>
            </a:lvl1pPr>
          </a:lstStyle>
          <a:p>
            <a:pPr lvl="0"/>
            <a:r>
              <a:rPr lang="en-US" dirty="0"/>
              <a:t>Click to add subtitle</a:t>
            </a:r>
          </a:p>
        </p:txBody>
      </p:sp>
      <p:sp>
        <p:nvSpPr>
          <p:cNvPr id="12" name="Title Placeholder 1">
            <a:extLst>
              <a:ext uri="{FF2B5EF4-FFF2-40B4-BE49-F238E27FC236}">
                <a16:creationId xmlns:a16="http://schemas.microsoft.com/office/drawing/2014/main" id="{F7002A92-1CF7-42F5-B761-7DB3C2CF11E2}"/>
              </a:ext>
            </a:extLst>
          </p:cNvPr>
          <p:cNvSpPr>
            <a:spLocks noGrp="1"/>
          </p:cNvSpPr>
          <p:nvPr>
            <p:ph type="title" hasCustomPrompt="1"/>
          </p:nvPr>
        </p:nvSpPr>
        <p:spPr>
          <a:xfrm>
            <a:off x="501650" y="317500"/>
            <a:ext cx="11188700" cy="334099"/>
          </a:xfrm>
          <a:prstGeom prst="rect">
            <a:avLst/>
          </a:prstGeom>
        </p:spPr>
        <p:txBody>
          <a:bodyPr vert="horz" lIns="0" tIns="0" rIns="0" bIns="0" rtlCol="0" anchor="t" anchorCtr="0">
            <a:noAutofit/>
          </a:bodyPr>
          <a:lstStyle>
            <a:lvl1pPr>
              <a:defRPr>
                <a:latin typeface="+mj-lt"/>
              </a:defRPr>
            </a:lvl1pPr>
          </a:lstStyle>
          <a:p>
            <a:r>
              <a:rPr lang="en-US" dirty="0"/>
              <a:t>Click to add title</a:t>
            </a:r>
          </a:p>
        </p:txBody>
      </p:sp>
    </p:spTree>
    <p:extLst>
      <p:ext uri="{BB962C8B-B14F-4D97-AF65-F5344CB8AC3E}">
        <p14:creationId xmlns:p14="http://schemas.microsoft.com/office/powerpoint/2010/main" val="204013638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4 column icon">
    <p:spTree>
      <p:nvGrpSpPr>
        <p:cNvPr id="1" name=""/>
        <p:cNvGrpSpPr/>
        <p:nvPr/>
      </p:nvGrpSpPr>
      <p:grpSpPr>
        <a:xfrm>
          <a:off x="0" y="0"/>
          <a:ext cx="0" cy="0"/>
          <a:chOff x="0" y="0"/>
          <a:chExt cx="0" cy="0"/>
        </a:xfrm>
      </p:grpSpPr>
      <p:sp>
        <p:nvSpPr>
          <p:cNvPr id="4" name="Text Placeholder 8"/>
          <p:cNvSpPr>
            <a:spLocks noGrp="1"/>
          </p:cNvSpPr>
          <p:nvPr>
            <p:ph type="body" sz="quarter" idx="17"/>
          </p:nvPr>
        </p:nvSpPr>
        <p:spPr>
          <a:xfrm>
            <a:off x="504000" y="2556000"/>
            <a:ext cx="2592000" cy="3394800"/>
          </a:xfrm>
        </p:spPr>
        <p:txBody>
          <a:bodyPr>
            <a:noAutofit/>
          </a:bodyPr>
          <a:lstStyle>
            <a:lvl1pPr marL="0" indent="0" algn="l">
              <a:buFontTx/>
              <a:buNone/>
              <a:defRPr b="1">
                <a:solidFill>
                  <a:schemeClr val="accent1"/>
                </a:solidFill>
              </a:defRPr>
            </a:lvl1pPr>
            <a:lvl2pPr marL="139700" indent="-139700" algn="l">
              <a:spcAft>
                <a:spcPts val="1000"/>
              </a:spcAft>
              <a:buClrTx/>
              <a:buSzPct val="100000"/>
              <a:buFont typeface="Arial" panose="020B0604020202020204" pitchFamily="34" charset="0"/>
              <a:buChar char="•"/>
              <a:defRPr/>
            </a:lvl2pPr>
            <a:lvl3pPr marL="304800" indent="-139700" algn="l">
              <a:spcAft>
                <a:spcPts val="1000"/>
              </a:spcAft>
              <a:buClrTx/>
              <a:buSzPct val="100000"/>
              <a:buFont typeface="Arial" panose="020B0604020202020204" pitchFamily="34" charset="0"/>
              <a:buChar char="−"/>
              <a:defRPr/>
            </a:lvl3pPr>
            <a:lvl4pPr marL="469900" indent="-139700" algn="l">
              <a:spcAft>
                <a:spcPts val="1000"/>
              </a:spcAft>
              <a:buClrTx/>
              <a:buSzPct val="100000"/>
              <a:buFont typeface="Arial" panose="020B0604020202020204" pitchFamily="34" charset="0"/>
              <a:buChar char="◦"/>
              <a:defRPr/>
            </a:lvl4pPr>
            <a:lvl5pPr marL="635000" indent="-139700" algn="l">
              <a:spcAft>
                <a:spcPts val="1000"/>
              </a:spcAft>
              <a:buClrTx/>
              <a:buSzPct val="100000"/>
              <a:buFont typeface="Arial" panose="020B0604020202020204" pitchFamily="34" charset="0"/>
              <a:buChar char="−"/>
              <a:defRPr baseline="0"/>
            </a:lvl5pPr>
            <a:lvl6pPr marL="356400" indent="-176400">
              <a:spcAft>
                <a:spcPts val="1000"/>
              </a:spcAft>
              <a:buFont typeface="Verdana" panose="020B0604030504040204" pitchFamily="34" charset="0"/>
              <a:buChar char="−"/>
              <a:defRPr/>
            </a:lvl6pPr>
            <a:lvl7pPr marL="356400" indent="-176400">
              <a:spcAft>
                <a:spcPts val="1000"/>
              </a:spcAft>
              <a:defRPr/>
            </a:lvl7pPr>
            <a:lvl8pPr marL="356400" indent="-176400">
              <a:spcAft>
                <a:spcPts val="1000"/>
              </a:spcAft>
              <a:defRPr/>
            </a:lvl8pPr>
            <a:lvl9pPr marL="356400" indent="-176400">
              <a:spcAft>
                <a:spcPts val="100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5" name="Text Placeholder 8"/>
          <p:cNvSpPr>
            <a:spLocks noGrp="1"/>
          </p:cNvSpPr>
          <p:nvPr>
            <p:ph type="body" sz="quarter" idx="18"/>
          </p:nvPr>
        </p:nvSpPr>
        <p:spPr>
          <a:xfrm>
            <a:off x="9096836" y="2556000"/>
            <a:ext cx="2592000" cy="3394800"/>
          </a:xfrm>
        </p:spPr>
        <p:txBody>
          <a:bodyPr>
            <a:noAutofit/>
          </a:bodyPr>
          <a:lstStyle>
            <a:lvl1pPr marL="0" indent="0" algn="l">
              <a:buFontTx/>
              <a:buNone/>
              <a:defRPr b="1">
                <a:solidFill>
                  <a:schemeClr val="accent1"/>
                </a:solidFill>
              </a:defRPr>
            </a:lvl1pPr>
            <a:lvl2pPr marL="139700" indent="-139700" algn="l">
              <a:spcAft>
                <a:spcPts val="1000"/>
              </a:spcAft>
              <a:buClrTx/>
              <a:buSzPct val="100000"/>
              <a:buFont typeface="Arial" panose="020B0604020202020204" pitchFamily="34" charset="0"/>
              <a:buChar char="•"/>
              <a:defRPr/>
            </a:lvl2pPr>
            <a:lvl3pPr marL="304800" indent="-139700" algn="l">
              <a:spcAft>
                <a:spcPts val="1000"/>
              </a:spcAft>
              <a:buClrTx/>
              <a:buSzPct val="100000"/>
              <a:buFont typeface="Arial" panose="020B0604020202020204" pitchFamily="34" charset="0"/>
              <a:buChar char="−"/>
              <a:defRPr/>
            </a:lvl3pPr>
            <a:lvl4pPr marL="469900" indent="-139700" algn="l">
              <a:spcAft>
                <a:spcPts val="1000"/>
              </a:spcAft>
              <a:buClrTx/>
              <a:buSzPct val="100000"/>
              <a:buFont typeface="Arial" panose="020B0604020202020204" pitchFamily="34" charset="0"/>
              <a:buChar char="◦"/>
              <a:defRPr/>
            </a:lvl4pPr>
            <a:lvl5pPr marL="635000" indent="-139700" algn="l">
              <a:spcAft>
                <a:spcPts val="1000"/>
              </a:spcAft>
              <a:buClrTx/>
              <a:buSzPct val="100000"/>
              <a:buFont typeface="Arial" panose="020B0604020202020204" pitchFamily="34" charset="0"/>
              <a:buChar char="−"/>
              <a:defRPr baseline="0"/>
            </a:lvl5pPr>
            <a:lvl6pPr marL="356400" indent="-176400">
              <a:spcAft>
                <a:spcPts val="1000"/>
              </a:spcAft>
              <a:buFont typeface="Verdana" panose="020B0604030504040204" pitchFamily="34" charset="0"/>
              <a:buChar char="−"/>
              <a:defRPr/>
            </a:lvl6pPr>
            <a:lvl7pPr marL="356400" indent="-176400">
              <a:spcAft>
                <a:spcPts val="1000"/>
              </a:spcAft>
              <a:defRPr/>
            </a:lvl7pPr>
            <a:lvl8pPr marL="356400" indent="-176400">
              <a:spcAft>
                <a:spcPts val="1000"/>
              </a:spcAft>
              <a:defRPr/>
            </a:lvl8pPr>
            <a:lvl9pPr marL="356400" indent="-176400">
              <a:spcAft>
                <a:spcPts val="100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6" name="Text Placeholder 8"/>
          <p:cNvSpPr>
            <a:spLocks noGrp="1"/>
          </p:cNvSpPr>
          <p:nvPr>
            <p:ph type="body" sz="quarter" idx="19"/>
          </p:nvPr>
        </p:nvSpPr>
        <p:spPr>
          <a:xfrm>
            <a:off x="3368279" y="2556000"/>
            <a:ext cx="2592000" cy="3394800"/>
          </a:xfrm>
        </p:spPr>
        <p:txBody>
          <a:bodyPr>
            <a:noAutofit/>
          </a:bodyPr>
          <a:lstStyle>
            <a:lvl1pPr marL="0" indent="0" algn="l">
              <a:buFontTx/>
              <a:buNone/>
              <a:defRPr b="1">
                <a:solidFill>
                  <a:schemeClr val="accent1"/>
                </a:solidFill>
              </a:defRPr>
            </a:lvl1pPr>
            <a:lvl2pPr marL="139700" indent="-139700" algn="l">
              <a:spcAft>
                <a:spcPts val="1000"/>
              </a:spcAft>
              <a:buClrTx/>
              <a:buSzPct val="100000"/>
              <a:buFont typeface="Arial" panose="020B0604020202020204" pitchFamily="34" charset="0"/>
              <a:buChar char="•"/>
              <a:defRPr/>
            </a:lvl2pPr>
            <a:lvl3pPr marL="304800" indent="-139700" algn="l">
              <a:spcAft>
                <a:spcPts val="1000"/>
              </a:spcAft>
              <a:buClrTx/>
              <a:buSzPct val="100000"/>
              <a:buFont typeface="Arial" panose="020B0604020202020204" pitchFamily="34" charset="0"/>
              <a:buChar char="−"/>
              <a:defRPr/>
            </a:lvl3pPr>
            <a:lvl4pPr marL="469900" indent="-139700" algn="l">
              <a:spcAft>
                <a:spcPts val="1000"/>
              </a:spcAft>
              <a:buClrTx/>
              <a:buSzPct val="100000"/>
              <a:buFont typeface="Arial" panose="020B0604020202020204" pitchFamily="34" charset="0"/>
              <a:buChar char="◦"/>
              <a:defRPr/>
            </a:lvl4pPr>
            <a:lvl5pPr marL="635000" indent="-139700" algn="l">
              <a:spcAft>
                <a:spcPts val="1000"/>
              </a:spcAft>
              <a:buClrTx/>
              <a:buSzPct val="100000"/>
              <a:buFont typeface="Arial" panose="020B0604020202020204" pitchFamily="34" charset="0"/>
              <a:buChar char="−"/>
              <a:defRPr baseline="0"/>
            </a:lvl5pPr>
            <a:lvl6pPr marL="356400" indent="-176400">
              <a:spcAft>
                <a:spcPts val="1000"/>
              </a:spcAft>
              <a:buFont typeface="Verdana" panose="020B0604030504040204" pitchFamily="34" charset="0"/>
              <a:buChar char="−"/>
              <a:defRPr/>
            </a:lvl6pPr>
            <a:lvl7pPr marL="356400" indent="-176400">
              <a:spcAft>
                <a:spcPts val="1000"/>
              </a:spcAft>
              <a:defRPr/>
            </a:lvl7pPr>
            <a:lvl8pPr marL="356400" indent="-176400">
              <a:spcAft>
                <a:spcPts val="1000"/>
              </a:spcAft>
              <a:defRPr/>
            </a:lvl8pPr>
            <a:lvl9pPr marL="356400" indent="-176400">
              <a:spcAft>
                <a:spcPts val="100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7" name="Text Placeholder 8"/>
          <p:cNvSpPr>
            <a:spLocks noGrp="1"/>
          </p:cNvSpPr>
          <p:nvPr>
            <p:ph type="body" sz="quarter" idx="20"/>
          </p:nvPr>
        </p:nvSpPr>
        <p:spPr>
          <a:xfrm>
            <a:off x="6232557" y="2556000"/>
            <a:ext cx="2592000" cy="3394800"/>
          </a:xfrm>
        </p:spPr>
        <p:txBody>
          <a:bodyPr>
            <a:noAutofit/>
          </a:bodyPr>
          <a:lstStyle>
            <a:lvl1pPr marL="0" indent="0" algn="l">
              <a:buFontTx/>
              <a:buNone/>
              <a:defRPr b="1">
                <a:solidFill>
                  <a:schemeClr val="accent1"/>
                </a:solidFill>
              </a:defRPr>
            </a:lvl1pPr>
            <a:lvl2pPr marL="139700" indent="-139700" algn="l">
              <a:spcAft>
                <a:spcPts val="1000"/>
              </a:spcAft>
              <a:buClrTx/>
              <a:buSzPct val="100000"/>
              <a:buFont typeface="Arial" panose="020B0604020202020204" pitchFamily="34" charset="0"/>
              <a:buChar char="•"/>
              <a:defRPr/>
            </a:lvl2pPr>
            <a:lvl3pPr marL="304800" indent="-139700" algn="l">
              <a:spcAft>
                <a:spcPts val="1000"/>
              </a:spcAft>
              <a:buClrTx/>
              <a:buSzPct val="100000"/>
              <a:buFont typeface="Arial" panose="020B0604020202020204" pitchFamily="34" charset="0"/>
              <a:buChar char="−"/>
              <a:defRPr/>
            </a:lvl3pPr>
            <a:lvl4pPr marL="469900" indent="-139700" algn="l">
              <a:spcAft>
                <a:spcPts val="1000"/>
              </a:spcAft>
              <a:buClrTx/>
              <a:buSzPct val="100000"/>
              <a:buFont typeface="Arial" panose="020B0604020202020204" pitchFamily="34" charset="0"/>
              <a:buChar char="◦"/>
              <a:defRPr/>
            </a:lvl4pPr>
            <a:lvl5pPr marL="635000" indent="-139700" algn="l">
              <a:spcAft>
                <a:spcPts val="1000"/>
              </a:spcAft>
              <a:buClrTx/>
              <a:buSzPct val="100000"/>
              <a:buFont typeface="Arial" panose="020B0604020202020204" pitchFamily="34" charset="0"/>
              <a:buChar char="−"/>
              <a:defRPr baseline="0"/>
            </a:lvl5pPr>
            <a:lvl6pPr marL="356400" indent="-176400">
              <a:spcAft>
                <a:spcPts val="1000"/>
              </a:spcAft>
              <a:buFont typeface="Verdana" panose="020B0604030504040204" pitchFamily="34" charset="0"/>
              <a:buChar char="−"/>
              <a:defRPr/>
            </a:lvl6pPr>
            <a:lvl7pPr marL="356400" indent="-176400">
              <a:spcAft>
                <a:spcPts val="1000"/>
              </a:spcAft>
              <a:defRPr/>
            </a:lvl7pPr>
            <a:lvl8pPr marL="356400" indent="-176400">
              <a:spcAft>
                <a:spcPts val="1000"/>
              </a:spcAft>
              <a:defRPr/>
            </a:lvl8pPr>
            <a:lvl9pPr marL="356400" indent="-176400">
              <a:spcAft>
                <a:spcPts val="100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9" name="Text Placeholder 8">
            <a:extLst>
              <a:ext uri="{FF2B5EF4-FFF2-40B4-BE49-F238E27FC236}">
                <a16:creationId xmlns:a16="http://schemas.microsoft.com/office/drawing/2014/main" id="{43B6715C-C932-49B3-880D-8C5710C8F99B}"/>
              </a:ext>
            </a:extLst>
          </p:cNvPr>
          <p:cNvSpPr>
            <a:spLocks noGrp="1"/>
          </p:cNvSpPr>
          <p:nvPr>
            <p:ph type="body" sz="quarter" idx="13" hasCustomPrompt="1"/>
          </p:nvPr>
        </p:nvSpPr>
        <p:spPr>
          <a:xfrm>
            <a:off x="501650" y="651600"/>
            <a:ext cx="11188700" cy="757255"/>
          </a:xfrm>
          <a:prstGeom prst="rect">
            <a:avLst/>
          </a:prstGeom>
        </p:spPr>
        <p:txBody>
          <a:bodyPr lIns="0" tIns="0" rIns="0" bIns="0">
            <a:noAutofit/>
          </a:bodyPr>
          <a:lstStyle>
            <a:lvl1pPr marL="0" indent="0">
              <a:buNone/>
              <a:defRPr sz="1800" b="0">
                <a:solidFill>
                  <a:srgbClr val="575757"/>
                </a:solidFill>
              </a:defRPr>
            </a:lvl1pPr>
          </a:lstStyle>
          <a:p>
            <a:pPr lvl="0"/>
            <a:r>
              <a:rPr lang="en-US" dirty="0"/>
              <a:t>Click to add subtitle</a:t>
            </a:r>
          </a:p>
        </p:txBody>
      </p:sp>
      <p:sp>
        <p:nvSpPr>
          <p:cNvPr id="10" name="Title Placeholder 1">
            <a:extLst>
              <a:ext uri="{FF2B5EF4-FFF2-40B4-BE49-F238E27FC236}">
                <a16:creationId xmlns:a16="http://schemas.microsoft.com/office/drawing/2014/main" id="{6EA7B5E5-1F8D-43CD-9AD2-8B87181DC53D}"/>
              </a:ext>
            </a:extLst>
          </p:cNvPr>
          <p:cNvSpPr>
            <a:spLocks noGrp="1"/>
          </p:cNvSpPr>
          <p:nvPr>
            <p:ph type="title" hasCustomPrompt="1"/>
          </p:nvPr>
        </p:nvSpPr>
        <p:spPr>
          <a:xfrm>
            <a:off x="501650" y="317500"/>
            <a:ext cx="11188700" cy="334099"/>
          </a:xfrm>
          <a:prstGeom prst="rect">
            <a:avLst/>
          </a:prstGeom>
        </p:spPr>
        <p:txBody>
          <a:bodyPr vert="horz" lIns="0" tIns="0" rIns="0" bIns="0" rtlCol="0" anchor="t" anchorCtr="0">
            <a:noAutofit/>
          </a:bodyPr>
          <a:lstStyle>
            <a:lvl1pPr>
              <a:defRPr>
                <a:latin typeface="+mj-lt"/>
              </a:defRPr>
            </a:lvl1pPr>
          </a:lstStyle>
          <a:p>
            <a:r>
              <a:rPr lang="en-US" dirty="0"/>
              <a:t>Click to add title</a:t>
            </a:r>
          </a:p>
        </p:txBody>
      </p:sp>
    </p:spTree>
    <p:extLst>
      <p:ext uri="{BB962C8B-B14F-4D97-AF65-F5344CB8AC3E}">
        <p14:creationId xmlns:p14="http://schemas.microsoft.com/office/powerpoint/2010/main" val="890897606"/>
      </p:ext>
    </p:extLst>
  </p:cSld>
  <p:clrMapOvr>
    <a:masterClrMapping/>
  </p:clrMapOvr>
  <p:hf hdr="0" dt="0"/>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amp; subtitle">
    <p:spTree>
      <p:nvGrpSpPr>
        <p:cNvPr id="1" name=""/>
        <p:cNvGrpSpPr/>
        <p:nvPr/>
      </p:nvGrpSpPr>
      <p:grpSpPr>
        <a:xfrm>
          <a:off x="0" y="0"/>
          <a:ext cx="0" cy="0"/>
          <a:chOff x="0" y="0"/>
          <a:chExt cx="0" cy="0"/>
        </a:xfrm>
      </p:grpSpPr>
      <p:sp>
        <p:nvSpPr>
          <p:cNvPr id="4" name="Text Placeholder 8">
            <a:extLst>
              <a:ext uri="{FF2B5EF4-FFF2-40B4-BE49-F238E27FC236}">
                <a16:creationId xmlns:a16="http://schemas.microsoft.com/office/drawing/2014/main" id="{D1AFA9E9-5EB8-42BF-B15A-3D95DDA547A4}"/>
              </a:ext>
            </a:extLst>
          </p:cNvPr>
          <p:cNvSpPr>
            <a:spLocks noGrp="1"/>
          </p:cNvSpPr>
          <p:nvPr>
            <p:ph type="body" sz="quarter" idx="13" hasCustomPrompt="1"/>
          </p:nvPr>
        </p:nvSpPr>
        <p:spPr>
          <a:xfrm>
            <a:off x="501650" y="651600"/>
            <a:ext cx="11188700" cy="757255"/>
          </a:xfrm>
          <a:prstGeom prst="rect">
            <a:avLst/>
          </a:prstGeom>
        </p:spPr>
        <p:txBody>
          <a:bodyPr lIns="0" tIns="0" rIns="0" bIns="0">
            <a:noAutofit/>
          </a:bodyPr>
          <a:lstStyle>
            <a:lvl1pPr marL="0" indent="0">
              <a:buNone/>
              <a:defRPr sz="1800" b="0">
                <a:solidFill>
                  <a:srgbClr val="575757"/>
                </a:solidFill>
              </a:defRPr>
            </a:lvl1pPr>
          </a:lstStyle>
          <a:p>
            <a:pPr lvl="0"/>
            <a:r>
              <a:rPr lang="en-US" dirty="0"/>
              <a:t>Click to add subtitle</a:t>
            </a:r>
          </a:p>
        </p:txBody>
      </p:sp>
      <p:sp>
        <p:nvSpPr>
          <p:cNvPr id="5" name="Title Placeholder 1">
            <a:extLst>
              <a:ext uri="{FF2B5EF4-FFF2-40B4-BE49-F238E27FC236}">
                <a16:creationId xmlns:a16="http://schemas.microsoft.com/office/drawing/2014/main" id="{C3F5B0ED-A4CB-4D19-B6B8-CA9E1139E702}"/>
              </a:ext>
            </a:extLst>
          </p:cNvPr>
          <p:cNvSpPr>
            <a:spLocks noGrp="1"/>
          </p:cNvSpPr>
          <p:nvPr>
            <p:ph type="title" hasCustomPrompt="1"/>
          </p:nvPr>
        </p:nvSpPr>
        <p:spPr>
          <a:xfrm>
            <a:off x="501650" y="317500"/>
            <a:ext cx="11188700" cy="334099"/>
          </a:xfrm>
          <a:prstGeom prst="rect">
            <a:avLst/>
          </a:prstGeom>
        </p:spPr>
        <p:txBody>
          <a:bodyPr vert="horz" lIns="0" tIns="0" rIns="0" bIns="0" rtlCol="0" anchor="t" anchorCtr="0">
            <a:noAutofit/>
          </a:bodyPr>
          <a:lstStyle>
            <a:lvl1pPr>
              <a:defRPr>
                <a:latin typeface="+mj-lt"/>
              </a:defRPr>
            </a:lvl1pPr>
          </a:lstStyle>
          <a:p>
            <a:r>
              <a:rPr lang="en-US" dirty="0"/>
              <a:t>Click to add title</a:t>
            </a:r>
          </a:p>
        </p:txBody>
      </p:sp>
    </p:spTree>
    <p:extLst>
      <p:ext uri="{BB962C8B-B14F-4D97-AF65-F5344CB8AC3E}">
        <p14:creationId xmlns:p14="http://schemas.microsoft.com/office/powerpoint/2010/main" val="299194285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F79D3799-9A6C-45EE-B3ED-0F77AAB658E9}"/>
              </a:ext>
            </a:extLst>
          </p:cNvPr>
          <p:cNvSpPr>
            <a:spLocks noGrp="1"/>
          </p:cNvSpPr>
          <p:nvPr>
            <p:ph type="title" hasCustomPrompt="1"/>
          </p:nvPr>
        </p:nvSpPr>
        <p:spPr>
          <a:xfrm>
            <a:off x="501650" y="317500"/>
            <a:ext cx="11188700" cy="334099"/>
          </a:xfrm>
          <a:prstGeom prst="rect">
            <a:avLst/>
          </a:prstGeom>
        </p:spPr>
        <p:txBody>
          <a:bodyPr vert="horz" lIns="0" tIns="0" rIns="0" bIns="0" rtlCol="0" anchor="t" anchorCtr="0">
            <a:noAutofit/>
          </a:bodyPr>
          <a:lstStyle>
            <a:lvl1pPr>
              <a:defRPr>
                <a:latin typeface="+mj-lt"/>
              </a:defRPr>
            </a:lvl1pPr>
          </a:lstStyle>
          <a:p>
            <a:r>
              <a:rPr lang="en-US" dirty="0"/>
              <a:t>Click to add title</a:t>
            </a:r>
          </a:p>
        </p:txBody>
      </p:sp>
    </p:spTree>
    <p:extLst>
      <p:ext uri="{BB962C8B-B14F-4D97-AF65-F5344CB8AC3E}">
        <p14:creationId xmlns:p14="http://schemas.microsoft.com/office/powerpoint/2010/main" val="255841683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9763311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End slid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501652" y="4211955"/>
            <a:ext cx="8528936" cy="2169796"/>
          </a:xfrm>
        </p:spPr>
        <p:txBody>
          <a:bodyPr anchor="b" anchorCtr="0">
            <a:normAutofit/>
          </a:bodyPr>
          <a:lstStyle>
            <a:lvl1pPr>
              <a:lnSpc>
                <a:spcPct val="100000"/>
              </a:lnSpc>
              <a:spcAft>
                <a:spcPts val="450"/>
              </a:spcAft>
              <a:defRPr sz="800"/>
            </a:lvl1pPr>
          </a:lstStyle>
          <a:p>
            <a:pPr lvl="0"/>
            <a:r>
              <a:rPr lang="en-US"/>
              <a:t>Click to edit Master text styles</a:t>
            </a:r>
          </a:p>
        </p:txBody>
      </p:sp>
      <p:grpSp>
        <p:nvGrpSpPr>
          <p:cNvPr id="14" name="Group 13">
            <a:extLst>
              <a:ext uri="{FF2B5EF4-FFF2-40B4-BE49-F238E27FC236}">
                <a16:creationId xmlns:a16="http://schemas.microsoft.com/office/drawing/2014/main" id="{BE53F9A5-D017-41A9-87FD-42B8B6C64282}"/>
              </a:ext>
            </a:extLst>
          </p:cNvPr>
          <p:cNvGrpSpPr>
            <a:grpSpLocks noChangeAspect="1"/>
          </p:cNvGrpSpPr>
          <p:nvPr userDrawn="1"/>
        </p:nvGrpSpPr>
        <p:grpSpPr>
          <a:xfrm>
            <a:off x="503988" y="378000"/>
            <a:ext cx="1998000" cy="374400"/>
            <a:chOff x="398463" y="404813"/>
            <a:chExt cx="1627187" cy="307976"/>
          </a:xfrm>
          <a:solidFill>
            <a:schemeClr val="tx1"/>
          </a:solidFill>
        </p:grpSpPr>
        <p:sp>
          <p:nvSpPr>
            <p:cNvPr id="15" name="Oval 5">
              <a:extLst>
                <a:ext uri="{FF2B5EF4-FFF2-40B4-BE49-F238E27FC236}">
                  <a16:creationId xmlns:a16="http://schemas.microsoft.com/office/drawing/2014/main" id="{70412374-88D8-4076-97A4-28B9D453A9F4}"/>
                </a:ext>
              </a:extLst>
            </p:cNvPr>
            <p:cNvSpPr>
              <a:spLocks noChangeArrowheads="1"/>
            </p:cNvSpPr>
            <p:nvPr userDrawn="1"/>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16" name="Freeform 6">
              <a:extLst>
                <a:ext uri="{FF2B5EF4-FFF2-40B4-BE49-F238E27FC236}">
                  <a16:creationId xmlns:a16="http://schemas.microsoft.com/office/drawing/2014/main" id="{059052DC-E283-45E3-A11B-EFC0EF64057E}"/>
                </a:ext>
              </a:extLst>
            </p:cNvPr>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17" name="Rectangle 7">
              <a:extLst>
                <a:ext uri="{FF2B5EF4-FFF2-40B4-BE49-F238E27FC236}">
                  <a16:creationId xmlns:a16="http://schemas.microsoft.com/office/drawing/2014/main" id="{C8E40EE6-74FE-4B63-ADD7-D8251359CC54}"/>
                </a:ext>
              </a:extLst>
            </p:cNvPr>
            <p:cNvSpPr>
              <a:spLocks noChangeArrowheads="1"/>
            </p:cNvSpPr>
            <p:nvPr userDrawn="1"/>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18" name="Freeform 8">
              <a:extLst>
                <a:ext uri="{FF2B5EF4-FFF2-40B4-BE49-F238E27FC236}">
                  <a16:creationId xmlns:a16="http://schemas.microsoft.com/office/drawing/2014/main" id="{6D34B50B-2467-467F-BE0D-CA832EE3A76E}"/>
                </a:ext>
              </a:extLst>
            </p:cNvPr>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19" name="Rectangle 9">
              <a:extLst>
                <a:ext uri="{FF2B5EF4-FFF2-40B4-BE49-F238E27FC236}">
                  <a16:creationId xmlns:a16="http://schemas.microsoft.com/office/drawing/2014/main" id="{1004DF0B-038C-4CB4-89B3-42D949ED0B9D}"/>
                </a:ext>
              </a:extLst>
            </p:cNvPr>
            <p:cNvSpPr>
              <a:spLocks noChangeArrowheads="1"/>
            </p:cNvSpPr>
            <p:nvPr userDrawn="1"/>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31" name="Rectangle 10">
              <a:extLst>
                <a:ext uri="{FF2B5EF4-FFF2-40B4-BE49-F238E27FC236}">
                  <a16:creationId xmlns:a16="http://schemas.microsoft.com/office/drawing/2014/main" id="{2FB8C6E0-92EE-49AA-95D9-7BE219F64FE7}"/>
                </a:ext>
              </a:extLst>
            </p:cNvPr>
            <p:cNvSpPr>
              <a:spLocks noChangeArrowheads="1"/>
            </p:cNvSpPr>
            <p:nvPr userDrawn="1"/>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32" name="Freeform 11">
              <a:extLst>
                <a:ext uri="{FF2B5EF4-FFF2-40B4-BE49-F238E27FC236}">
                  <a16:creationId xmlns:a16="http://schemas.microsoft.com/office/drawing/2014/main" id="{CEE92EC5-3F38-4286-A2DA-7B5E941BC2B9}"/>
                </a:ext>
              </a:extLst>
            </p:cNvPr>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33" name="Freeform 12">
              <a:extLst>
                <a:ext uri="{FF2B5EF4-FFF2-40B4-BE49-F238E27FC236}">
                  <a16:creationId xmlns:a16="http://schemas.microsoft.com/office/drawing/2014/main" id="{3C2CE8EA-279F-441C-99BC-330C664B3281}"/>
                </a:ext>
              </a:extLst>
            </p:cNvPr>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34" name="Freeform 13">
              <a:extLst>
                <a:ext uri="{FF2B5EF4-FFF2-40B4-BE49-F238E27FC236}">
                  <a16:creationId xmlns:a16="http://schemas.microsoft.com/office/drawing/2014/main" id="{328EA017-C8BA-490A-9F7A-F880FE999A8D}"/>
                </a:ext>
              </a:extLst>
            </p:cNvPr>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35" name="Freeform 14">
              <a:extLst>
                <a:ext uri="{FF2B5EF4-FFF2-40B4-BE49-F238E27FC236}">
                  <a16:creationId xmlns:a16="http://schemas.microsoft.com/office/drawing/2014/main" id="{BAE89DBE-19C8-422A-B7E6-D6726124DF54}"/>
                </a:ext>
              </a:extLst>
            </p:cNvPr>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grpSp>
    </p:spTree>
    <p:extLst>
      <p:ext uri="{BB962C8B-B14F-4D97-AF65-F5344CB8AC3E}">
        <p14:creationId xmlns:p14="http://schemas.microsoft.com/office/powerpoint/2010/main" val="225610762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1_End slide Black">
    <p:bg>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501652" y="4211955"/>
            <a:ext cx="8528936" cy="2169796"/>
          </a:xfrm>
        </p:spPr>
        <p:txBody>
          <a:bodyPr anchor="b" anchorCtr="0">
            <a:noAutofit/>
          </a:bodyPr>
          <a:lstStyle>
            <a:lvl1pPr>
              <a:lnSpc>
                <a:spcPct val="100000"/>
              </a:lnSpc>
              <a:spcAft>
                <a:spcPts val="450"/>
              </a:spcAft>
              <a:defRPr sz="800">
                <a:solidFill>
                  <a:schemeClr val="bg1"/>
                </a:solidFill>
              </a:defRPr>
            </a:lvl1pPr>
          </a:lstStyle>
          <a:p>
            <a:pPr lvl="0"/>
            <a:r>
              <a:rPr lang="en-US"/>
              <a:t>Click to edit Master text styles</a:t>
            </a:r>
          </a:p>
        </p:txBody>
      </p:sp>
      <p:grpSp>
        <p:nvGrpSpPr>
          <p:cNvPr id="14" name="Group 13">
            <a:extLst>
              <a:ext uri="{FF2B5EF4-FFF2-40B4-BE49-F238E27FC236}">
                <a16:creationId xmlns:a16="http://schemas.microsoft.com/office/drawing/2014/main" id="{BBB00153-52E8-495A-BA32-E581AC7A8A67}"/>
              </a:ext>
            </a:extLst>
          </p:cNvPr>
          <p:cNvGrpSpPr>
            <a:grpSpLocks noChangeAspect="1"/>
          </p:cNvGrpSpPr>
          <p:nvPr userDrawn="1"/>
        </p:nvGrpSpPr>
        <p:grpSpPr>
          <a:xfrm>
            <a:off x="503988" y="378000"/>
            <a:ext cx="1998000" cy="374400"/>
            <a:chOff x="398463" y="404813"/>
            <a:chExt cx="1627187" cy="307976"/>
          </a:xfrm>
          <a:solidFill>
            <a:schemeClr val="tx1"/>
          </a:solidFill>
        </p:grpSpPr>
        <p:sp>
          <p:nvSpPr>
            <p:cNvPr id="15" name="Oval 5">
              <a:extLst>
                <a:ext uri="{FF2B5EF4-FFF2-40B4-BE49-F238E27FC236}">
                  <a16:creationId xmlns:a16="http://schemas.microsoft.com/office/drawing/2014/main" id="{EE44E009-869C-4AA1-972F-BFAD35A46F07}"/>
                </a:ext>
              </a:extLst>
            </p:cNvPr>
            <p:cNvSpPr>
              <a:spLocks noChangeArrowheads="1"/>
            </p:cNvSpPr>
            <p:nvPr userDrawn="1"/>
          </p:nvSpPr>
          <p:spPr bwMode="auto">
            <a:xfrm>
              <a:off x="1938338" y="625476"/>
              <a:ext cx="87312" cy="87313"/>
            </a:xfrm>
            <a:prstGeom prst="ellipse">
              <a:avLst/>
            </a:prstGeom>
            <a:solidFill>
              <a:srgbClr val="86BC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20" name="Freeform 6">
              <a:extLst>
                <a:ext uri="{FF2B5EF4-FFF2-40B4-BE49-F238E27FC236}">
                  <a16:creationId xmlns:a16="http://schemas.microsoft.com/office/drawing/2014/main" id="{DC9A9EB1-2077-4DFD-B533-87E250FD463C}"/>
                </a:ext>
              </a:extLst>
            </p:cNvPr>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21" name="Rectangle 7">
              <a:extLst>
                <a:ext uri="{FF2B5EF4-FFF2-40B4-BE49-F238E27FC236}">
                  <a16:creationId xmlns:a16="http://schemas.microsoft.com/office/drawing/2014/main" id="{33ACF17B-FD5C-45C9-B731-4D7315B1D9C2}"/>
                </a:ext>
              </a:extLst>
            </p:cNvPr>
            <p:cNvSpPr>
              <a:spLocks noChangeArrowheads="1"/>
            </p:cNvSpPr>
            <p:nvPr userDrawn="1"/>
          </p:nvSpPr>
          <p:spPr bwMode="auto">
            <a:xfrm>
              <a:off x="906463" y="404813"/>
              <a:ext cx="74612" cy="3032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22" name="Freeform 8">
              <a:extLst>
                <a:ext uri="{FF2B5EF4-FFF2-40B4-BE49-F238E27FC236}">
                  <a16:creationId xmlns:a16="http://schemas.microsoft.com/office/drawing/2014/main" id="{3D32D184-C4ED-4776-9DCC-E3F18CF55C2F}"/>
                </a:ext>
              </a:extLst>
            </p:cNvPr>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23" name="Rectangle 9">
              <a:extLst>
                <a:ext uri="{FF2B5EF4-FFF2-40B4-BE49-F238E27FC236}">
                  <a16:creationId xmlns:a16="http://schemas.microsoft.com/office/drawing/2014/main" id="{090BAC98-B3D7-4E96-B78D-0FE4BD1884B7}"/>
                </a:ext>
              </a:extLst>
            </p:cNvPr>
            <p:cNvSpPr>
              <a:spLocks noChangeArrowheads="1"/>
            </p:cNvSpPr>
            <p:nvPr userDrawn="1"/>
          </p:nvSpPr>
          <p:spPr bwMode="auto">
            <a:xfrm>
              <a:off x="1257300" y="482601"/>
              <a:ext cx="74612" cy="2254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24" name="Rectangle 10">
              <a:extLst>
                <a:ext uri="{FF2B5EF4-FFF2-40B4-BE49-F238E27FC236}">
                  <a16:creationId xmlns:a16="http://schemas.microsoft.com/office/drawing/2014/main" id="{D81C0B16-CEDA-4DD7-AA0E-D7E98149B002}"/>
                </a:ext>
              </a:extLst>
            </p:cNvPr>
            <p:cNvSpPr>
              <a:spLocks noChangeArrowheads="1"/>
            </p:cNvSpPr>
            <p:nvPr userDrawn="1"/>
          </p:nvSpPr>
          <p:spPr bwMode="auto">
            <a:xfrm>
              <a:off x="1257300" y="404813"/>
              <a:ext cx="74612" cy="508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25" name="Freeform 11">
              <a:extLst>
                <a:ext uri="{FF2B5EF4-FFF2-40B4-BE49-F238E27FC236}">
                  <a16:creationId xmlns:a16="http://schemas.microsoft.com/office/drawing/2014/main" id="{C71424E0-1449-47B0-BF76-7A226D3160CC}"/>
                </a:ext>
              </a:extLst>
            </p:cNvPr>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26" name="Freeform 12">
              <a:extLst>
                <a:ext uri="{FF2B5EF4-FFF2-40B4-BE49-F238E27FC236}">
                  <a16:creationId xmlns:a16="http://schemas.microsoft.com/office/drawing/2014/main" id="{39CF108A-51E0-49A1-80F5-6286DB6FEBCA}"/>
                </a:ext>
              </a:extLst>
            </p:cNvPr>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27" name="Freeform 13">
              <a:extLst>
                <a:ext uri="{FF2B5EF4-FFF2-40B4-BE49-F238E27FC236}">
                  <a16:creationId xmlns:a16="http://schemas.microsoft.com/office/drawing/2014/main" id="{28BEACF0-05E8-46F1-8AE5-8FF2ADC543E9}"/>
                </a:ext>
              </a:extLst>
            </p:cNvPr>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28" name="Freeform 14">
              <a:extLst>
                <a:ext uri="{FF2B5EF4-FFF2-40B4-BE49-F238E27FC236}">
                  <a16:creationId xmlns:a16="http://schemas.microsoft.com/office/drawing/2014/main" id="{B661CA16-D87B-4315-804A-3E82AE3F0CF4}"/>
                </a:ext>
              </a:extLst>
            </p:cNvPr>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grpSp>
    </p:spTree>
    <p:extLst>
      <p:ext uri="{BB962C8B-B14F-4D97-AF65-F5344CB8AC3E}">
        <p14:creationId xmlns:p14="http://schemas.microsoft.com/office/powerpoint/2010/main" val="2056898323"/>
      </p:ext>
    </p:extLst>
  </p:cSld>
  <p:clrMapOvr>
    <a:masterClrMapping/>
  </p:clrMapOvr>
  <p:hf hdr="0" dt="0"/>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p:cSld name="1_Title Slide - Black">
    <p:bg bwMode="gray">
      <p:bgPr>
        <a:solidFill>
          <a:schemeClr val="tx1"/>
        </a:solidFill>
        <a:effectLst/>
      </p:bgPr>
    </p:bg>
    <p:spTree>
      <p:nvGrpSpPr>
        <p:cNvPr id="1" name=""/>
        <p:cNvGrpSpPr/>
        <p:nvPr/>
      </p:nvGrpSpPr>
      <p:grpSpPr>
        <a:xfrm>
          <a:off x="0" y="0"/>
          <a:ext cx="0" cy="0"/>
          <a:chOff x="0" y="0"/>
          <a:chExt cx="0" cy="0"/>
        </a:xfrm>
      </p:grpSpPr>
      <p:sp>
        <p:nvSpPr>
          <p:cNvPr id="41" name="Picture Placeholder 8">
            <a:extLst>
              <a:ext uri="{FF2B5EF4-FFF2-40B4-BE49-F238E27FC236}">
                <a16:creationId xmlns:a16="http://schemas.microsoft.com/office/drawing/2014/main" id="{AC175F74-77C8-4969-BBF5-920619ED7628}"/>
              </a:ext>
            </a:extLst>
          </p:cNvPr>
          <p:cNvSpPr>
            <a:spLocks noGrp="1"/>
          </p:cNvSpPr>
          <p:nvPr>
            <p:ph type="pic" sz="quarter" idx="11"/>
          </p:nvPr>
        </p:nvSpPr>
        <p:spPr>
          <a:xfrm>
            <a:off x="3393716" y="727595"/>
            <a:ext cx="5400000" cy="5400000"/>
          </a:xfrm>
          <a:prstGeom prst="rect">
            <a:avLst/>
          </a:prstGeom>
        </p:spPr>
        <p:txBody>
          <a:bodyPr/>
          <a:lstStyle/>
          <a:p>
            <a:r>
              <a:rPr lang="en-US" noProof="0"/>
              <a:t>Click icon to add picture</a:t>
            </a:r>
            <a:endParaRPr lang="en-US" noProof="0" dirty="0"/>
          </a:p>
        </p:txBody>
      </p:sp>
      <p:sp>
        <p:nvSpPr>
          <p:cNvPr id="42" name="Title 1">
            <a:extLst>
              <a:ext uri="{FF2B5EF4-FFF2-40B4-BE49-F238E27FC236}">
                <a16:creationId xmlns:a16="http://schemas.microsoft.com/office/drawing/2014/main" id="{B345DB50-CB94-4421-9E14-33DABF973475}"/>
              </a:ext>
            </a:extLst>
          </p:cNvPr>
          <p:cNvSpPr>
            <a:spLocks noGrp="1"/>
          </p:cNvSpPr>
          <p:nvPr>
            <p:ph type="ctrTitle"/>
          </p:nvPr>
        </p:nvSpPr>
        <p:spPr bwMode="gray">
          <a:xfrm>
            <a:off x="501651" y="5186207"/>
            <a:ext cx="4446269" cy="895983"/>
          </a:xfrm>
          <a:prstGeom prst="rect">
            <a:avLst/>
          </a:prstGeom>
        </p:spPr>
        <p:txBody>
          <a:bodyPr anchor="b" anchorCtr="0">
            <a:noAutofit/>
          </a:bodyPr>
          <a:lstStyle>
            <a:lvl1pPr algn="l">
              <a:lnSpc>
                <a:spcPts val="3200"/>
              </a:lnSpc>
              <a:defRPr sz="3200" b="0">
                <a:solidFill>
                  <a:schemeClr val="accent1"/>
                </a:solidFill>
                <a:latin typeface="Calibri Light" panose="020F0302020204030204" pitchFamily="34" charset="0"/>
                <a:ea typeface="Open Sans" panose="020B0606030504020204" pitchFamily="34" charset="0"/>
                <a:cs typeface="Calibri Light" panose="020F0302020204030204" pitchFamily="34" charset="0"/>
              </a:defRPr>
            </a:lvl1pPr>
          </a:lstStyle>
          <a:p>
            <a:r>
              <a:rPr lang="en-US" noProof="0"/>
              <a:t>Click to edit Master title style</a:t>
            </a:r>
            <a:endParaRPr lang="en-US" noProof="0" dirty="0"/>
          </a:p>
        </p:txBody>
      </p:sp>
      <p:sp>
        <p:nvSpPr>
          <p:cNvPr id="43" name="Text Placeholder 4">
            <a:extLst>
              <a:ext uri="{FF2B5EF4-FFF2-40B4-BE49-F238E27FC236}">
                <a16:creationId xmlns:a16="http://schemas.microsoft.com/office/drawing/2014/main" id="{470C5F18-5824-4737-AA04-AA61C1FBBF1A}"/>
              </a:ext>
            </a:extLst>
          </p:cNvPr>
          <p:cNvSpPr>
            <a:spLocks noGrp="1"/>
          </p:cNvSpPr>
          <p:nvPr>
            <p:ph type="body" sz="quarter" idx="10"/>
          </p:nvPr>
        </p:nvSpPr>
        <p:spPr>
          <a:xfrm>
            <a:off x="501651" y="6381750"/>
            <a:ext cx="4446269" cy="273050"/>
          </a:xfrm>
          <a:prstGeom prst="rect">
            <a:avLst/>
          </a:prstGeom>
        </p:spPr>
        <p:txBody>
          <a:bodyPr anchor="b">
            <a:noAutofit/>
          </a:bodyPr>
          <a:lstStyle>
            <a:lvl1pPr>
              <a:spcAft>
                <a:spcPts val="0"/>
              </a:spcAft>
              <a:defRPr sz="1400" b="1">
                <a:solidFill>
                  <a:schemeClr val="bg1"/>
                </a:solidFill>
                <a:latin typeface="Calibri" panose="020F0502020204030204" pitchFamily="34" charset="0"/>
                <a:cs typeface="Calibri" panose="020F050202020403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p:txBody>
      </p:sp>
      <p:grpSp>
        <p:nvGrpSpPr>
          <p:cNvPr id="52" name="Group 51">
            <a:extLst>
              <a:ext uri="{FF2B5EF4-FFF2-40B4-BE49-F238E27FC236}">
                <a16:creationId xmlns:a16="http://schemas.microsoft.com/office/drawing/2014/main" id="{BBB00153-52E8-495A-BA32-E581AC7A8A67}"/>
              </a:ext>
            </a:extLst>
          </p:cNvPr>
          <p:cNvGrpSpPr>
            <a:grpSpLocks noChangeAspect="1"/>
          </p:cNvGrpSpPr>
          <p:nvPr userDrawn="1"/>
        </p:nvGrpSpPr>
        <p:grpSpPr>
          <a:xfrm>
            <a:off x="503988" y="378000"/>
            <a:ext cx="1998000" cy="374400"/>
            <a:chOff x="398463" y="404813"/>
            <a:chExt cx="1627187" cy="307976"/>
          </a:xfrm>
          <a:solidFill>
            <a:schemeClr val="tx1"/>
          </a:solidFill>
        </p:grpSpPr>
        <p:sp>
          <p:nvSpPr>
            <p:cNvPr id="53" name="Oval 5">
              <a:extLst>
                <a:ext uri="{FF2B5EF4-FFF2-40B4-BE49-F238E27FC236}">
                  <a16:creationId xmlns:a16="http://schemas.microsoft.com/office/drawing/2014/main" id="{EE44E009-869C-4AA1-972F-BFAD35A46F07}"/>
                </a:ext>
              </a:extLst>
            </p:cNvPr>
            <p:cNvSpPr>
              <a:spLocks noChangeArrowheads="1"/>
            </p:cNvSpPr>
            <p:nvPr userDrawn="1"/>
          </p:nvSpPr>
          <p:spPr bwMode="auto">
            <a:xfrm>
              <a:off x="1938338" y="625476"/>
              <a:ext cx="87312" cy="87313"/>
            </a:xfrm>
            <a:prstGeom prst="ellipse">
              <a:avLst/>
            </a:prstGeom>
            <a:solidFill>
              <a:srgbClr val="86BC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54" name="Freeform 6">
              <a:extLst>
                <a:ext uri="{FF2B5EF4-FFF2-40B4-BE49-F238E27FC236}">
                  <a16:creationId xmlns:a16="http://schemas.microsoft.com/office/drawing/2014/main" id="{DC9A9EB1-2077-4DFD-B533-87E250FD463C}"/>
                </a:ext>
              </a:extLst>
            </p:cNvPr>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55" name="Rectangle 7">
              <a:extLst>
                <a:ext uri="{FF2B5EF4-FFF2-40B4-BE49-F238E27FC236}">
                  <a16:creationId xmlns:a16="http://schemas.microsoft.com/office/drawing/2014/main" id="{33ACF17B-FD5C-45C9-B731-4D7315B1D9C2}"/>
                </a:ext>
              </a:extLst>
            </p:cNvPr>
            <p:cNvSpPr>
              <a:spLocks noChangeArrowheads="1"/>
            </p:cNvSpPr>
            <p:nvPr userDrawn="1"/>
          </p:nvSpPr>
          <p:spPr bwMode="auto">
            <a:xfrm>
              <a:off x="906463" y="404813"/>
              <a:ext cx="74612" cy="3032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56" name="Freeform 8">
              <a:extLst>
                <a:ext uri="{FF2B5EF4-FFF2-40B4-BE49-F238E27FC236}">
                  <a16:creationId xmlns:a16="http://schemas.microsoft.com/office/drawing/2014/main" id="{3D32D184-C4ED-4776-9DCC-E3F18CF55C2F}"/>
                </a:ext>
              </a:extLst>
            </p:cNvPr>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57" name="Rectangle 9">
              <a:extLst>
                <a:ext uri="{FF2B5EF4-FFF2-40B4-BE49-F238E27FC236}">
                  <a16:creationId xmlns:a16="http://schemas.microsoft.com/office/drawing/2014/main" id="{090BAC98-B3D7-4E96-B78D-0FE4BD1884B7}"/>
                </a:ext>
              </a:extLst>
            </p:cNvPr>
            <p:cNvSpPr>
              <a:spLocks noChangeArrowheads="1"/>
            </p:cNvSpPr>
            <p:nvPr userDrawn="1"/>
          </p:nvSpPr>
          <p:spPr bwMode="auto">
            <a:xfrm>
              <a:off x="1257300" y="482601"/>
              <a:ext cx="74612" cy="2254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58" name="Rectangle 10">
              <a:extLst>
                <a:ext uri="{FF2B5EF4-FFF2-40B4-BE49-F238E27FC236}">
                  <a16:creationId xmlns:a16="http://schemas.microsoft.com/office/drawing/2014/main" id="{D81C0B16-CEDA-4DD7-AA0E-D7E98149B002}"/>
                </a:ext>
              </a:extLst>
            </p:cNvPr>
            <p:cNvSpPr>
              <a:spLocks noChangeArrowheads="1"/>
            </p:cNvSpPr>
            <p:nvPr userDrawn="1"/>
          </p:nvSpPr>
          <p:spPr bwMode="auto">
            <a:xfrm>
              <a:off x="1257300" y="404813"/>
              <a:ext cx="74612" cy="508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59" name="Freeform 11">
              <a:extLst>
                <a:ext uri="{FF2B5EF4-FFF2-40B4-BE49-F238E27FC236}">
                  <a16:creationId xmlns:a16="http://schemas.microsoft.com/office/drawing/2014/main" id="{C71424E0-1449-47B0-BF76-7A226D3160CC}"/>
                </a:ext>
              </a:extLst>
            </p:cNvPr>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60" name="Freeform 12">
              <a:extLst>
                <a:ext uri="{FF2B5EF4-FFF2-40B4-BE49-F238E27FC236}">
                  <a16:creationId xmlns:a16="http://schemas.microsoft.com/office/drawing/2014/main" id="{39CF108A-51E0-49A1-80F5-6286DB6FEBCA}"/>
                </a:ext>
              </a:extLst>
            </p:cNvPr>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61" name="Freeform 13">
              <a:extLst>
                <a:ext uri="{FF2B5EF4-FFF2-40B4-BE49-F238E27FC236}">
                  <a16:creationId xmlns:a16="http://schemas.microsoft.com/office/drawing/2014/main" id="{28BEACF0-05E8-46F1-8AE5-8FF2ADC543E9}"/>
                </a:ext>
              </a:extLst>
            </p:cNvPr>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62" name="Freeform 14">
              <a:extLst>
                <a:ext uri="{FF2B5EF4-FFF2-40B4-BE49-F238E27FC236}">
                  <a16:creationId xmlns:a16="http://schemas.microsoft.com/office/drawing/2014/main" id="{B661CA16-D87B-4315-804A-3E82AE3F0CF4}"/>
                </a:ext>
              </a:extLst>
            </p:cNvPr>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grpSp>
      <p:pic>
        <p:nvPicPr>
          <p:cNvPr id="16" name="Picture 15">
            <a:extLst>
              <a:ext uri="{FF2B5EF4-FFF2-40B4-BE49-F238E27FC236}">
                <a16:creationId xmlns:a16="http://schemas.microsoft.com/office/drawing/2014/main" id="{24091ED7-C412-487B-88AC-F1B76F6BA2F2}"/>
              </a:ext>
            </a:extLst>
          </p:cNvPr>
          <p:cNvPicPr>
            <a:picLocks noChangeAspect="1"/>
          </p:cNvPicPr>
          <p:nvPr userDrawn="1"/>
        </p:nvPicPr>
        <p:blipFill>
          <a:blip r:embed="rId2"/>
          <a:srcRect/>
          <a:stretch/>
        </p:blipFill>
        <p:spPr>
          <a:xfrm>
            <a:off x="10694852" y="5659120"/>
            <a:ext cx="1198880" cy="1198880"/>
          </a:xfrm>
          <a:prstGeom prst="rect">
            <a:avLst/>
          </a:prstGeom>
        </p:spPr>
      </p:pic>
    </p:spTree>
    <p:extLst>
      <p:ext uri="{BB962C8B-B14F-4D97-AF65-F5344CB8AC3E}">
        <p14:creationId xmlns:p14="http://schemas.microsoft.com/office/powerpoint/2010/main" val="4105270784"/>
      </p:ext>
    </p:extLst>
  </p:cSld>
  <p:clrMapOvr>
    <a:masterClrMapping/>
  </p:clrMapOvr>
  <p:hf hdr="0" dt="0"/>
  <p:extLst>
    <p:ext uri="{DCECCB84-F9BA-43D5-87BE-67443E8EF086}">
      <p15:sldGuideLst xmlns:p15="http://schemas.microsoft.com/office/powerpoint/2012/main">
        <p15:guide id="1" orient="horz" pos="4088">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p:cSld name="1_Title Slide - Black Page Image">
    <p:bg bwMode="gray">
      <p:bgPr>
        <a:solidFill>
          <a:schemeClr val="tx1"/>
        </a:solidFill>
        <a:effectLst/>
      </p:bgPr>
    </p:bg>
    <p:spTree>
      <p:nvGrpSpPr>
        <p:cNvPr id="1" name=""/>
        <p:cNvGrpSpPr/>
        <p:nvPr/>
      </p:nvGrpSpPr>
      <p:grpSpPr>
        <a:xfrm>
          <a:off x="0" y="0"/>
          <a:ext cx="0" cy="0"/>
          <a:chOff x="0" y="0"/>
          <a:chExt cx="0" cy="0"/>
        </a:xfrm>
      </p:grpSpPr>
      <p:sp>
        <p:nvSpPr>
          <p:cNvPr id="17" name="Picture Placeholder 8">
            <a:extLst>
              <a:ext uri="{FF2B5EF4-FFF2-40B4-BE49-F238E27FC236}">
                <a16:creationId xmlns:a16="http://schemas.microsoft.com/office/drawing/2014/main" id="{DEF77F0F-DE6A-48C9-92BD-013174DD643C}"/>
              </a:ext>
            </a:extLst>
          </p:cNvPr>
          <p:cNvSpPr>
            <a:spLocks noGrp="1"/>
          </p:cNvSpPr>
          <p:nvPr>
            <p:ph type="pic" sz="quarter" idx="11"/>
          </p:nvPr>
        </p:nvSpPr>
        <p:spPr>
          <a:xfrm>
            <a:off x="0" y="0"/>
            <a:ext cx="12192000" cy="6858000"/>
          </a:xfrm>
          <a:prstGeom prst="rect">
            <a:avLst/>
          </a:prstGeom>
        </p:spPr>
        <p:txBody>
          <a:bodyPr/>
          <a:lstStyle>
            <a:lvl1pPr>
              <a:defRPr>
                <a:solidFill>
                  <a:schemeClr val="bg1"/>
                </a:solidFill>
              </a:defRPr>
            </a:lvl1pPr>
          </a:lstStyle>
          <a:p>
            <a:r>
              <a:rPr lang="en-US" noProof="0"/>
              <a:t>Click icon to add picture</a:t>
            </a:r>
            <a:endParaRPr lang="en-US" noProof="0" dirty="0"/>
          </a:p>
        </p:txBody>
      </p:sp>
      <p:sp>
        <p:nvSpPr>
          <p:cNvPr id="41" name="Text Placeholder 4">
            <a:extLst>
              <a:ext uri="{FF2B5EF4-FFF2-40B4-BE49-F238E27FC236}">
                <a16:creationId xmlns:a16="http://schemas.microsoft.com/office/drawing/2014/main" id="{EE5D7BA0-7E63-4F55-8707-FB998AF96C8C}"/>
              </a:ext>
            </a:extLst>
          </p:cNvPr>
          <p:cNvSpPr>
            <a:spLocks noGrp="1"/>
          </p:cNvSpPr>
          <p:nvPr>
            <p:ph type="body" sz="quarter" idx="10"/>
          </p:nvPr>
        </p:nvSpPr>
        <p:spPr>
          <a:xfrm>
            <a:off x="501651" y="6381750"/>
            <a:ext cx="4446269" cy="273050"/>
          </a:xfrm>
          <a:prstGeom prst="rect">
            <a:avLst/>
          </a:prstGeom>
        </p:spPr>
        <p:txBody>
          <a:bodyPr anchor="b">
            <a:noAutofit/>
          </a:bodyPr>
          <a:lstStyle>
            <a:lvl1pPr>
              <a:spcAft>
                <a:spcPts val="0"/>
              </a:spcAft>
              <a:defRPr sz="1400" b="1">
                <a:solidFill>
                  <a:schemeClr val="bg1"/>
                </a:solidFill>
                <a:latin typeface="Calibri" panose="020F0502020204030204" pitchFamily="34" charset="0"/>
                <a:cs typeface="Calibri" panose="020F050202020403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p:txBody>
      </p:sp>
      <p:sp>
        <p:nvSpPr>
          <p:cNvPr id="5" name="Title 1">
            <a:extLst>
              <a:ext uri="{FF2B5EF4-FFF2-40B4-BE49-F238E27FC236}">
                <a16:creationId xmlns:a16="http://schemas.microsoft.com/office/drawing/2014/main" id="{37C1D43B-9933-4650-9DD5-73494BECAE5A}"/>
              </a:ext>
            </a:extLst>
          </p:cNvPr>
          <p:cNvSpPr>
            <a:spLocks noGrp="1"/>
          </p:cNvSpPr>
          <p:nvPr>
            <p:ph type="ctrTitle"/>
          </p:nvPr>
        </p:nvSpPr>
        <p:spPr bwMode="gray">
          <a:xfrm>
            <a:off x="501651" y="5186207"/>
            <a:ext cx="4446269" cy="895983"/>
          </a:xfrm>
          <a:prstGeom prst="rect">
            <a:avLst/>
          </a:prstGeom>
        </p:spPr>
        <p:txBody>
          <a:bodyPr anchor="b" anchorCtr="0">
            <a:noAutofit/>
          </a:bodyPr>
          <a:lstStyle>
            <a:lvl1pPr algn="l">
              <a:lnSpc>
                <a:spcPts val="3200"/>
              </a:lnSpc>
              <a:defRPr sz="3200" b="0">
                <a:solidFill>
                  <a:schemeClr val="accent1"/>
                </a:solidFill>
                <a:latin typeface="Calibri Light" panose="020F0302020204030204" pitchFamily="34" charset="0"/>
                <a:ea typeface="Open Sans" panose="020B0606030504020204" pitchFamily="34" charset="0"/>
                <a:cs typeface="Calibri Light" panose="020F0302020204030204" pitchFamily="34" charset="0"/>
              </a:defRPr>
            </a:lvl1pPr>
          </a:lstStyle>
          <a:p>
            <a:r>
              <a:rPr lang="en-US" noProof="0"/>
              <a:t>Click to edit Master title style</a:t>
            </a:r>
            <a:endParaRPr lang="en-US" noProof="0" dirty="0"/>
          </a:p>
        </p:txBody>
      </p:sp>
      <p:grpSp>
        <p:nvGrpSpPr>
          <p:cNvPr id="6" name="Group 5">
            <a:extLst>
              <a:ext uri="{FF2B5EF4-FFF2-40B4-BE49-F238E27FC236}">
                <a16:creationId xmlns:a16="http://schemas.microsoft.com/office/drawing/2014/main" id="{BBB00153-52E8-495A-BA32-E581AC7A8A67}"/>
              </a:ext>
            </a:extLst>
          </p:cNvPr>
          <p:cNvGrpSpPr>
            <a:grpSpLocks noChangeAspect="1"/>
          </p:cNvGrpSpPr>
          <p:nvPr userDrawn="1"/>
        </p:nvGrpSpPr>
        <p:grpSpPr>
          <a:xfrm>
            <a:off x="503988" y="378000"/>
            <a:ext cx="1998000" cy="374400"/>
            <a:chOff x="398463" y="404813"/>
            <a:chExt cx="1627187" cy="307976"/>
          </a:xfrm>
          <a:solidFill>
            <a:schemeClr val="tx1"/>
          </a:solidFill>
        </p:grpSpPr>
        <p:sp>
          <p:nvSpPr>
            <p:cNvPr id="7" name="Oval 5">
              <a:extLst>
                <a:ext uri="{FF2B5EF4-FFF2-40B4-BE49-F238E27FC236}">
                  <a16:creationId xmlns:a16="http://schemas.microsoft.com/office/drawing/2014/main" id="{EE44E009-869C-4AA1-972F-BFAD35A46F07}"/>
                </a:ext>
              </a:extLst>
            </p:cNvPr>
            <p:cNvSpPr>
              <a:spLocks noChangeArrowheads="1"/>
            </p:cNvSpPr>
            <p:nvPr userDrawn="1"/>
          </p:nvSpPr>
          <p:spPr bwMode="auto">
            <a:xfrm>
              <a:off x="1938338" y="625476"/>
              <a:ext cx="87312" cy="87313"/>
            </a:xfrm>
            <a:prstGeom prst="ellipse">
              <a:avLst/>
            </a:prstGeom>
            <a:solidFill>
              <a:srgbClr val="86BC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8" name="Freeform 6">
              <a:extLst>
                <a:ext uri="{FF2B5EF4-FFF2-40B4-BE49-F238E27FC236}">
                  <a16:creationId xmlns:a16="http://schemas.microsoft.com/office/drawing/2014/main" id="{DC9A9EB1-2077-4DFD-B533-87E250FD463C}"/>
                </a:ext>
              </a:extLst>
            </p:cNvPr>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9" name="Rectangle 7">
              <a:extLst>
                <a:ext uri="{FF2B5EF4-FFF2-40B4-BE49-F238E27FC236}">
                  <a16:creationId xmlns:a16="http://schemas.microsoft.com/office/drawing/2014/main" id="{33ACF17B-FD5C-45C9-B731-4D7315B1D9C2}"/>
                </a:ext>
              </a:extLst>
            </p:cNvPr>
            <p:cNvSpPr>
              <a:spLocks noChangeArrowheads="1"/>
            </p:cNvSpPr>
            <p:nvPr userDrawn="1"/>
          </p:nvSpPr>
          <p:spPr bwMode="auto">
            <a:xfrm>
              <a:off x="906463" y="404813"/>
              <a:ext cx="74612" cy="3032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10" name="Freeform 8">
              <a:extLst>
                <a:ext uri="{FF2B5EF4-FFF2-40B4-BE49-F238E27FC236}">
                  <a16:creationId xmlns:a16="http://schemas.microsoft.com/office/drawing/2014/main" id="{3D32D184-C4ED-4776-9DCC-E3F18CF55C2F}"/>
                </a:ext>
              </a:extLst>
            </p:cNvPr>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11" name="Rectangle 9">
              <a:extLst>
                <a:ext uri="{FF2B5EF4-FFF2-40B4-BE49-F238E27FC236}">
                  <a16:creationId xmlns:a16="http://schemas.microsoft.com/office/drawing/2014/main" id="{090BAC98-B3D7-4E96-B78D-0FE4BD1884B7}"/>
                </a:ext>
              </a:extLst>
            </p:cNvPr>
            <p:cNvSpPr>
              <a:spLocks noChangeArrowheads="1"/>
            </p:cNvSpPr>
            <p:nvPr userDrawn="1"/>
          </p:nvSpPr>
          <p:spPr bwMode="auto">
            <a:xfrm>
              <a:off x="1257300" y="482601"/>
              <a:ext cx="74612" cy="2254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12" name="Rectangle 10">
              <a:extLst>
                <a:ext uri="{FF2B5EF4-FFF2-40B4-BE49-F238E27FC236}">
                  <a16:creationId xmlns:a16="http://schemas.microsoft.com/office/drawing/2014/main" id="{D81C0B16-CEDA-4DD7-AA0E-D7E98149B002}"/>
                </a:ext>
              </a:extLst>
            </p:cNvPr>
            <p:cNvSpPr>
              <a:spLocks noChangeArrowheads="1"/>
            </p:cNvSpPr>
            <p:nvPr userDrawn="1"/>
          </p:nvSpPr>
          <p:spPr bwMode="auto">
            <a:xfrm>
              <a:off x="1257300" y="404813"/>
              <a:ext cx="74612" cy="508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13" name="Freeform 11">
              <a:extLst>
                <a:ext uri="{FF2B5EF4-FFF2-40B4-BE49-F238E27FC236}">
                  <a16:creationId xmlns:a16="http://schemas.microsoft.com/office/drawing/2014/main" id="{C71424E0-1449-47B0-BF76-7A226D3160CC}"/>
                </a:ext>
              </a:extLst>
            </p:cNvPr>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14" name="Freeform 12">
              <a:extLst>
                <a:ext uri="{FF2B5EF4-FFF2-40B4-BE49-F238E27FC236}">
                  <a16:creationId xmlns:a16="http://schemas.microsoft.com/office/drawing/2014/main" id="{39CF108A-51E0-49A1-80F5-6286DB6FEBCA}"/>
                </a:ext>
              </a:extLst>
            </p:cNvPr>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15" name="Freeform 13">
              <a:extLst>
                <a:ext uri="{FF2B5EF4-FFF2-40B4-BE49-F238E27FC236}">
                  <a16:creationId xmlns:a16="http://schemas.microsoft.com/office/drawing/2014/main" id="{28BEACF0-05E8-46F1-8AE5-8FF2ADC543E9}"/>
                </a:ext>
              </a:extLst>
            </p:cNvPr>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16" name="Freeform 14">
              <a:extLst>
                <a:ext uri="{FF2B5EF4-FFF2-40B4-BE49-F238E27FC236}">
                  <a16:creationId xmlns:a16="http://schemas.microsoft.com/office/drawing/2014/main" id="{B661CA16-D87B-4315-804A-3E82AE3F0CF4}"/>
                </a:ext>
              </a:extLst>
            </p:cNvPr>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grpSp>
      <p:pic>
        <p:nvPicPr>
          <p:cNvPr id="18" name="Picture 17">
            <a:extLst>
              <a:ext uri="{FF2B5EF4-FFF2-40B4-BE49-F238E27FC236}">
                <a16:creationId xmlns:a16="http://schemas.microsoft.com/office/drawing/2014/main" id="{24091ED7-C412-487B-88AC-F1B76F6BA2F2}"/>
              </a:ext>
            </a:extLst>
          </p:cNvPr>
          <p:cNvPicPr>
            <a:picLocks noChangeAspect="1"/>
          </p:cNvPicPr>
          <p:nvPr userDrawn="1"/>
        </p:nvPicPr>
        <p:blipFill>
          <a:blip r:embed="rId2"/>
          <a:srcRect/>
          <a:stretch/>
        </p:blipFill>
        <p:spPr>
          <a:xfrm>
            <a:off x="10694852" y="5659120"/>
            <a:ext cx="1198880" cy="1198880"/>
          </a:xfrm>
          <a:prstGeom prst="rect">
            <a:avLst/>
          </a:prstGeom>
        </p:spPr>
      </p:pic>
    </p:spTree>
    <p:extLst>
      <p:ext uri="{BB962C8B-B14F-4D97-AF65-F5344CB8AC3E}">
        <p14:creationId xmlns:p14="http://schemas.microsoft.com/office/powerpoint/2010/main" val="2100352319"/>
      </p:ext>
    </p:extLst>
  </p:cSld>
  <p:clrMapOvr>
    <a:masterClrMapping/>
  </p:clrMapOvr>
  <p:hf hdr="0" dt="0"/>
  <p:extLst>
    <p:ext uri="{DCECCB84-F9BA-43D5-87BE-67443E8EF086}">
      <p15:sldGuideLst xmlns:p15="http://schemas.microsoft.com/office/powerpoint/2012/main">
        <p15:guide id="1" orient="horz" pos="4088">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Divider - Deloitte white">
    <p:bg bwMode="gray">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gray">
          <a:xfrm>
            <a:off x="501651" y="1670834"/>
            <a:ext cx="10541000" cy="1592403"/>
          </a:xfrm>
          <a:prstGeom prst="rect">
            <a:avLst/>
          </a:prstGeom>
        </p:spPr>
        <p:txBody>
          <a:bodyPr anchor="b"/>
          <a:lstStyle>
            <a:lvl1pPr>
              <a:lnSpc>
                <a:spcPct val="95000"/>
              </a:lnSpc>
              <a:defRPr sz="3600" b="1">
                <a:solidFill>
                  <a:schemeClr val="tx1"/>
                </a:solidFill>
                <a:latin typeface="+mj-lt"/>
                <a:ea typeface="Open Sans" panose="020B0606030504020204" pitchFamily="34" charset="0"/>
                <a:cs typeface="Calibri" panose="020F0502020204030204" pitchFamily="34" charset="0"/>
              </a:defRPr>
            </a:lvl1pPr>
          </a:lstStyle>
          <a:p>
            <a:r>
              <a:rPr lang="en-US" noProof="0"/>
              <a:t>Click to edit Master title style</a:t>
            </a:r>
            <a:endParaRPr lang="en-US" noProof="0" dirty="0"/>
          </a:p>
        </p:txBody>
      </p:sp>
      <p:sp>
        <p:nvSpPr>
          <p:cNvPr id="3" name="Text Placeholder 2"/>
          <p:cNvSpPr>
            <a:spLocks noGrp="1"/>
          </p:cNvSpPr>
          <p:nvPr>
            <p:ph type="body" idx="1"/>
          </p:nvPr>
        </p:nvSpPr>
        <p:spPr bwMode="gray">
          <a:xfrm>
            <a:off x="501651" y="3429000"/>
            <a:ext cx="10541000" cy="1566532"/>
          </a:xfrm>
        </p:spPr>
        <p:txBody>
          <a:bodyPr lIns="0" tIns="0" rIns="0" bIns="0">
            <a:noAutofit/>
          </a:bodyPr>
          <a:lstStyle>
            <a:lvl1pPr marL="0" indent="0">
              <a:lnSpc>
                <a:spcPct val="95000"/>
              </a:lnSpc>
              <a:spcAft>
                <a:spcPts val="0"/>
              </a:spcAft>
              <a:buNone/>
              <a:defRPr sz="3600">
                <a:solidFill>
                  <a:schemeClr val="tx1"/>
                </a:solidFill>
                <a:latin typeface="+mn-lt"/>
                <a:cs typeface="Calibri" panose="020F050202020403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Click to edit Master text styles</a:t>
            </a:r>
          </a:p>
        </p:txBody>
      </p:sp>
    </p:spTree>
    <p:extLst>
      <p:ext uri="{BB962C8B-B14F-4D97-AF65-F5344CB8AC3E}">
        <p14:creationId xmlns:p14="http://schemas.microsoft.com/office/powerpoint/2010/main" val="3704775427"/>
      </p:ext>
    </p:extLst>
  </p:cSld>
  <p:clrMapOvr>
    <a:masterClrMapping/>
  </p:clrMapOvr>
  <p:extLst>
    <p:ext uri="{DCECCB84-F9BA-43D5-87BE-67443E8EF086}">
      <p15:sldGuideLst xmlns:p15="http://schemas.microsoft.com/office/powerpoint/2012/main"/>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p:cSld name="1_Title Slide - White">
    <p:bg bwMode="gray">
      <p:bgPr>
        <a:solidFill>
          <a:schemeClr val="bg1"/>
        </a:solidFill>
        <a:effectLst/>
      </p:bgPr>
    </p:bg>
    <p:spTree>
      <p:nvGrpSpPr>
        <p:cNvPr id="1" name=""/>
        <p:cNvGrpSpPr/>
        <p:nvPr/>
      </p:nvGrpSpPr>
      <p:grpSpPr>
        <a:xfrm>
          <a:off x="0" y="0"/>
          <a:ext cx="0" cy="0"/>
          <a:chOff x="0" y="0"/>
          <a:chExt cx="0" cy="0"/>
        </a:xfrm>
      </p:grpSpPr>
      <p:sp>
        <p:nvSpPr>
          <p:cNvPr id="41" name="Picture Placeholder 8">
            <a:extLst>
              <a:ext uri="{FF2B5EF4-FFF2-40B4-BE49-F238E27FC236}">
                <a16:creationId xmlns:a16="http://schemas.microsoft.com/office/drawing/2014/main" id="{AC175F74-77C8-4969-BBF5-920619ED7628}"/>
              </a:ext>
            </a:extLst>
          </p:cNvPr>
          <p:cNvSpPr>
            <a:spLocks noGrp="1"/>
          </p:cNvSpPr>
          <p:nvPr>
            <p:ph type="pic" sz="quarter" idx="11"/>
          </p:nvPr>
        </p:nvSpPr>
        <p:spPr>
          <a:xfrm>
            <a:off x="3396000" y="729000"/>
            <a:ext cx="5400000" cy="5400000"/>
          </a:xfrm>
          <a:prstGeom prst="rect">
            <a:avLst/>
          </a:prstGeom>
        </p:spPr>
        <p:txBody>
          <a:bodyPr/>
          <a:lstStyle/>
          <a:p>
            <a:r>
              <a:rPr lang="en-US" noProof="0"/>
              <a:t>Click icon to add picture</a:t>
            </a:r>
            <a:endParaRPr lang="en-US" noProof="0" dirty="0"/>
          </a:p>
        </p:txBody>
      </p:sp>
      <p:sp>
        <p:nvSpPr>
          <p:cNvPr id="42" name="Title 1">
            <a:extLst>
              <a:ext uri="{FF2B5EF4-FFF2-40B4-BE49-F238E27FC236}">
                <a16:creationId xmlns:a16="http://schemas.microsoft.com/office/drawing/2014/main" id="{B345DB50-CB94-4421-9E14-33DABF973475}"/>
              </a:ext>
            </a:extLst>
          </p:cNvPr>
          <p:cNvSpPr>
            <a:spLocks noGrp="1"/>
          </p:cNvSpPr>
          <p:nvPr>
            <p:ph type="ctrTitle"/>
          </p:nvPr>
        </p:nvSpPr>
        <p:spPr bwMode="gray">
          <a:xfrm>
            <a:off x="501652" y="5186209"/>
            <a:ext cx="4446269" cy="895983"/>
          </a:xfrm>
          <a:prstGeom prst="rect">
            <a:avLst/>
          </a:prstGeom>
        </p:spPr>
        <p:txBody>
          <a:bodyPr anchor="b" anchorCtr="0">
            <a:noAutofit/>
          </a:bodyPr>
          <a:lstStyle>
            <a:lvl1pPr algn="l">
              <a:lnSpc>
                <a:spcPts val="3200"/>
              </a:lnSpc>
              <a:defRPr sz="3200" b="0">
                <a:solidFill>
                  <a:schemeClr val="accent1"/>
                </a:solidFill>
                <a:latin typeface="Calibri Light" panose="020F0302020204030204" pitchFamily="34" charset="0"/>
                <a:ea typeface="Open Sans" panose="020B0606030504020204" pitchFamily="34" charset="0"/>
                <a:cs typeface="Calibri Light" panose="020F0302020204030204" pitchFamily="34" charset="0"/>
              </a:defRPr>
            </a:lvl1pPr>
          </a:lstStyle>
          <a:p>
            <a:r>
              <a:rPr lang="en-US" noProof="0"/>
              <a:t>Click to edit Master title style</a:t>
            </a:r>
            <a:endParaRPr lang="en-US" noProof="0" dirty="0"/>
          </a:p>
        </p:txBody>
      </p:sp>
      <p:sp>
        <p:nvSpPr>
          <p:cNvPr id="43" name="Text Placeholder 4">
            <a:extLst>
              <a:ext uri="{FF2B5EF4-FFF2-40B4-BE49-F238E27FC236}">
                <a16:creationId xmlns:a16="http://schemas.microsoft.com/office/drawing/2014/main" id="{470C5F18-5824-4737-AA04-AA61C1FBBF1A}"/>
              </a:ext>
            </a:extLst>
          </p:cNvPr>
          <p:cNvSpPr>
            <a:spLocks noGrp="1"/>
          </p:cNvSpPr>
          <p:nvPr>
            <p:ph type="body" sz="quarter" idx="10"/>
          </p:nvPr>
        </p:nvSpPr>
        <p:spPr>
          <a:xfrm>
            <a:off x="501652" y="6381750"/>
            <a:ext cx="4446269" cy="273050"/>
          </a:xfrm>
          <a:prstGeom prst="rect">
            <a:avLst/>
          </a:prstGeom>
        </p:spPr>
        <p:txBody>
          <a:bodyPr anchor="b">
            <a:noAutofit/>
          </a:bodyPr>
          <a:lstStyle>
            <a:lvl1pPr>
              <a:spcAft>
                <a:spcPts val="0"/>
              </a:spcAft>
              <a:defRPr sz="1400" b="1">
                <a:solidFill>
                  <a:schemeClr val="tx1"/>
                </a:solidFill>
                <a:latin typeface="Calibri" panose="020F0502020204030204" pitchFamily="34" charset="0"/>
                <a:cs typeface="Calibri" panose="020F050202020403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p:txBody>
      </p:sp>
      <p:grpSp>
        <p:nvGrpSpPr>
          <p:cNvPr id="17" name="Group 16">
            <a:extLst>
              <a:ext uri="{FF2B5EF4-FFF2-40B4-BE49-F238E27FC236}">
                <a16:creationId xmlns:a16="http://schemas.microsoft.com/office/drawing/2014/main" id="{BE53F9A5-D017-41A9-87FD-42B8B6C64282}"/>
              </a:ext>
            </a:extLst>
          </p:cNvPr>
          <p:cNvGrpSpPr>
            <a:grpSpLocks noChangeAspect="1"/>
          </p:cNvGrpSpPr>
          <p:nvPr userDrawn="1"/>
        </p:nvGrpSpPr>
        <p:grpSpPr>
          <a:xfrm>
            <a:off x="503988" y="378000"/>
            <a:ext cx="1998000" cy="374400"/>
            <a:chOff x="398463" y="404813"/>
            <a:chExt cx="1627187" cy="307976"/>
          </a:xfrm>
          <a:solidFill>
            <a:schemeClr val="tx1"/>
          </a:solidFill>
        </p:grpSpPr>
        <p:sp>
          <p:nvSpPr>
            <p:cNvPr id="18" name="Oval 5">
              <a:extLst>
                <a:ext uri="{FF2B5EF4-FFF2-40B4-BE49-F238E27FC236}">
                  <a16:creationId xmlns:a16="http://schemas.microsoft.com/office/drawing/2014/main" id="{70412374-88D8-4076-97A4-28B9D453A9F4}"/>
                </a:ext>
              </a:extLst>
            </p:cNvPr>
            <p:cNvSpPr>
              <a:spLocks noChangeArrowheads="1"/>
            </p:cNvSpPr>
            <p:nvPr userDrawn="1"/>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19" name="Freeform 6">
              <a:extLst>
                <a:ext uri="{FF2B5EF4-FFF2-40B4-BE49-F238E27FC236}">
                  <a16:creationId xmlns:a16="http://schemas.microsoft.com/office/drawing/2014/main" id="{059052DC-E283-45E3-A11B-EFC0EF64057E}"/>
                </a:ext>
              </a:extLst>
            </p:cNvPr>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20" name="Rectangle 7">
              <a:extLst>
                <a:ext uri="{FF2B5EF4-FFF2-40B4-BE49-F238E27FC236}">
                  <a16:creationId xmlns:a16="http://schemas.microsoft.com/office/drawing/2014/main" id="{C8E40EE6-74FE-4B63-ADD7-D8251359CC54}"/>
                </a:ext>
              </a:extLst>
            </p:cNvPr>
            <p:cNvSpPr>
              <a:spLocks noChangeArrowheads="1"/>
            </p:cNvSpPr>
            <p:nvPr userDrawn="1"/>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21" name="Freeform 8">
              <a:extLst>
                <a:ext uri="{FF2B5EF4-FFF2-40B4-BE49-F238E27FC236}">
                  <a16:creationId xmlns:a16="http://schemas.microsoft.com/office/drawing/2014/main" id="{6D34B50B-2467-467F-BE0D-CA832EE3A76E}"/>
                </a:ext>
              </a:extLst>
            </p:cNvPr>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22" name="Rectangle 9">
              <a:extLst>
                <a:ext uri="{FF2B5EF4-FFF2-40B4-BE49-F238E27FC236}">
                  <a16:creationId xmlns:a16="http://schemas.microsoft.com/office/drawing/2014/main" id="{1004DF0B-038C-4CB4-89B3-42D949ED0B9D}"/>
                </a:ext>
              </a:extLst>
            </p:cNvPr>
            <p:cNvSpPr>
              <a:spLocks noChangeArrowheads="1"/>
            </p:cNvSpPr>
            <p:nvPr userDrawn="1"/>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23" name="Rectangle 10">
              <a:extLst>
                <a:ext uri="{FF2B5EF4-FFF2-40B4-BE49-F238E27FC236}">
                  <a16:creationId xmlns:a16="http://schemas.microsoft.com/office/drawing/2014/main" id="{2FB8C6E0-92EE-49AA-95D9-7BE219F64FE7}"/>
                </a:ext>
              </a:extLst>
            </p:cNvPr>
            <p:cNvSpPr>
              <a:spLocks noChangeArrowheads="1"/>
            </p:cNvSpPr>
            <p:nvPr userDrawn="1"/>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24" name="Freeform 11">
              <a:extLst>
                <a:ext uri="{FF2B5EF4-FFF2-40B4-BE49-F238E27FC236}">
                  <a16:creationId xmlns:a16="http://schemas.microsoft.com/office/drawing/2014/main" id="{CEE92EC5-3F38-4286-A2DA-7B5E941BC2B9}"/>
                </a:ext>
              </a:extLst>
            </p:cNvPr>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25" name="Freeform 12">
              <a:extLst>
                <a:ext uri="{FF2B5EF4-FFF2-40B4-BE49-F238E27FC236}">
                  <a16:creationId xmlns:a16="http://schemas.microsoft.com/office/drawing/2014/main" id="{3C2CE8EA-279F-441C-99BC-330C664B3281}"/>
                </a:ext>
              </a:extLst>
            </p:cNvPr>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26" name="Freeform 13">
              <a:extLst>
                <a:ext uri="{FF2B5EF4-FFF2-40B4-BE49-F238E27FC236}">
                  <a16:creationId xmlns:a16="http://schemas.microsoft.com/office/drawing/2014/main" id="{328EA017-C8BA-490A-9F7A-F880FE999A8D}"/>
                </a:ext>
              </a:extLst>
            </p:cNvPr>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30" name="Freeform 14">
              <a:extLst>
                <a:ext uri="{FF2B5EF4-FFF2-40B4-BE49-F238E27FC236}">
                  <a16:creationId xmlns:a16="http://schemas.microsoft.com/office/drawing/2014/main" id="{BAE89DBE-19C8-422A-B7E6-D6726124DF54}"/>
                </a:ext>
              </a:extLst>
            </p:cNvPr>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grpSp>
      <p:pic>
        <p:nvPicPr>
          <p:cNvPr id="16" name="Picture 15">
            <a:extLst>
              <a:ext uri="{FF2B5EF4-FFF2-40B4-BE49-F238E27FC236}">
                <a16:creationId xmlns:a16="http://schemas.microsoft.com/office/drawing/2014/main" id="{E8EE22A3-A8E5-4756-88EE-FC6D60FE647D}"/>
              </a:ext>
            </a:extLst>
          </p:cNvPr>
          <p:cNvPicPr>
            <a:picLocks noChangeAspect="1"/>
          </p:cNvPicPr>
          <p:nvPr userDrawn="1"/>
        </p:nvPicPr>
        <p:blipFill>
          <a:blip r:embed="rId2" cstate="email">
            <a:extLst>
              <a:ext uri="{28A0092B-C50C-407E-A947-70E740481C1C}">
                <a14:useLocalDpi xmlns:a14="http://schemas.microsoft.com/office/drawing/2010/main" val="0"/>
              </a:ext>
            </a:extLst>
          </a:blip>
          <a:srcRect/>
          <a:stretch/>
        </p:blipFill>
        <p:spPr>
          <a:xfrm>
            <a:off x="10694852" y="5659120"/>
            <a:ext cx="1198880" cy="1198880"/>
          </a:xfrm>
          <a:prstGeom prst="rect">
            <a:avLst/>
          </a:prstGeom>
        </p:spPr>
      </p:pic>
    </p:spTree>
    <p:extLst>
      <p:ext uri="{BB962C8B-B14F-4D97-AF65-F5344CB8AC3E}">
        <p14:creationId xmlns:p14="http://schemas.microsoft.com/office/powerpoint/2010/main" val="3421945883"/>
      </p:ext>
    </p:extLst>
  </p:cSld>
  <p:clrMapOvr>
    <a:masterClrMapping/>
  </p:clrMapOvr>
  <p:hf hdr="0" dt="0"/>
  <p:extLst>
    <p:ext uri="{DCECCB84-F9BA-43D5-87BE-67443E8EF086}">
      <p15:sldGuideLst xmlns:p15="http://schemas.microsoft.com/office/powerpoint/2012/main">
        <p15:guide id="1" orient="horz" pos="4088">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Divider - Deloitte white">
    <p:bg bwMode="gray">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gray">
          <a:xfrm>
            <a:off x="501651" y="1670834"/>
            <a:ext cx="10541000" cy="1592403"/>
          </a:xfrm>
          <a:prstGeom prst="rect">
            <a:avLst/>
          </a:prstGeom>
        </p:spPr>
        <p:txBody>
          <a:bodyPr anchor="b"/>
          <a:lstStyle>
            <a:lvl1pPr>
              <a:lnSpc>
                <a:spcPct val="95000"/>
              </a:lnSpc>
              <a:defRPr sz="3600" b="1">
                <a:solidFill>
                  <a:schemeClr val="tx1"/>
                </a:solidFill>
                <a:latin typeface="+mj-lt"/>
                <a:ea typeface="Open Sans" panose="020B0606030504020204" pitchFamily="34" charset="0"/>
                <a:cs typeface="Calibri" panose="020F0502020204030204" pitchFamily="34" charset="0"/>
              </a:defRPr>
            </a:lvl1pPr>
          </a:lstStyle>
          <a:p>
            <a:r>
              <a:rPr lang="en-US" noProof="0"/>
              <a:t>Click to edit Master title style</a:t>
            </a:r>
            <a:endParaRPr lang="en-US" noProof="0" dirty="0"/>
          </a:p>
        </p:txBody>
      </p:sp>
      <p:sp>
        <p:nvSpPr>
          <p:cNvPr id="3" name="Text Placeholder 2"/>
          <p:cNvSpPr>
            <a:spLocks noGrp="1"/>
          </p:cNvSpPr>
          <p:nvPr>
            <p:ph type="body" idx="1"/>
          </p:nvPr>
        </p:nvSpPr>
        <p:spPr bwMode="gray">
          <a:xfrm>
            <a:off x="501651" y="3429000"/>
            <a:ext cx="10541000" cy="1566532"/>
          </a:xfrm>
        </p:spPr>
        <p:txBody>
          <a:bodyPr lIns="0" tIns="0" rIns="0" bIns="0">
            <a:noAutofit/>
          </a:bodyPr>
          <a:lstStyle>
            <a:lvl1pPr marL="0" indent="0">
              <a:lnSpc>
                <a:spcPct val="95000"/>
              </a:lnSpc>
              <a:spcAft>
                <a:spcPts val="0"/>
              </a:spcAft>
              <a:buNone/>
              <a:defRPr sz="3600">
                <a:solidFill>
                  <a:schemeClr val="tx1"/>
                </a:solidFill>
                <a:latin typeface="+mn-lt"/>
                <a:cs typeface="Calibri" panose="020F050202020403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Click to edit Master text styles</a:t>
            </a:r>
          </a:p>
        </p:txBody>
      </p:sp>
    </p:spTree>
    <p:extLst>
      <p:ext uri="{BB962C8B-B14F-4D97-AF65-F5344CB8AC3E}">
        <p14:creationId xmlns:p14="http://schemas.microsoft.com/office/powerpoint/2010/main" val="3901090828"/>
      </p:ext>
    </p:extLst>
  </p:cSld>
  <p:clrMapOvr>
    <a:masterClrMapping/>
  </p:clrMapOvr>
  <p:extLst>
    <p:ext uri="{DCECCB84-F9BA-43D5-87BE-67443E8EF086}">
      <p15:sldGuideLst xmlns:p15="http://schemas.microsoft.com/office/powerpoint/2012/main"/>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p:cSld name="Divider - Deloitte green accent 4">
    <p:bg bwMode="gray">
      <p:bgPr>
        <a:solidFill>
          <a:schemeClr val="accent4"/>
        </a:solidFill>
        <a:effectLst/>
      </p:bgPr>
    </p:bg>
    <p:spTree>
      <p:nvGrpSpPr>
        <p:cNvPr id="1" name=""/>
        <p:cNvGrpSpPr/>
        <p:nvPr/>
      </p:nvGrpSpPr>
      <p:grpSpPr>
        <a:xfrm>
          <a:off x="0" y="0"/>
          <a:ext cx="0" cy="0"/>
          <a:chOff x="0" y="0"/>
          <a:chExt cx="0" cy="0"/>
        </a:xfrm>
      </p:grpSpPr>
      <p:sp>
        <p:nvSpPr>
          <p:cNvPr id="18" name="Title 1"/>
          <p:cNvSpPr>
            <a:spLocks noGrp="1"/>
          </p:cNvSpPr>
          <p:nvPr>
            <p:ph type="title"/>
          </p:nvPr>
        </p:nvSpPr>
        <p:spPr bwMode="gray">
          <a:xfrm>
            <a:off x="469900" y="1705668"/>
            <a:ext cx="10418233" cy="1592403"/>
          </a:xfrm>
          <a:prstGeom prst="rect">
            <a:avLst/>
          </a:prstGeom>
        </p:spPr>
        <p:txBody>
          <a:bodyPr anchor="b"/>
          <a:lstStyle>
            <a:lvl1pPr>
              <a:lnSpc>
                <a:spcPct val="95000"/>
              </a:lnSpc>
              <a:defRPr sz="3600" b="1">
                <a:solidFill>
                  <a:schemeClr val="bg1"/>
                </a:solidFill>
                <a:latin typeface="+mj-lt"/>
                <a:ea typeface="Open Sans" panose="020B0606030504020204" pitchFamily="34" charset="0"/>
                <a:cs typeface="Open Sans" panose="020B0606030504020204" pitchFamily="34" charset="0"/>
              </a:defRPr>
            </a:lvl1pPr>
          </a:lstStyle>
          <a:p>
            <a:r>
              <a:rPr lang="en-US" noProof="0"/>
              <a:t>Click to edit Master title style</a:t>
            </a:r>
            <a:endParaRPr lang="en-US" noProof="0" dirty="0"/>
          </a:p>
        </p:txBody>
      </p:sp>
      <p:sp>
        <p:nvSpPr>
          <p:cNvPr id="19" name="Text Placeholder 2"/>
          <p:cNvSpPr>
            <a:spLocks noGrp="1"/>
          </p:cNvSpPr>
          <p:nvPr>
            <p:ph type="body" idx="1"/>
          </p:nvPr>
        </p:nvSpPr>
        <p:spPr bwMode="gray">
          <a:xfrm>
            <a:off x="469900" y="3429000"/>
            <a:ext cx="10418233" cy="1566532"/>
          </a:xfrm>
        </p:spPr>
        <p:txBody>
          <a:bodyPr lIns="0" tIns="0" rIns="0" bIns="0">
            <a:noAutofit/>
          </a:bodyPr>
          <a:lstStyle>
            <a:lvl1pPr marL="0" indent="0">
              <a:lnSpc>
                <a:spcPct val="95000"/>
              </a:lnSpc>
              <a:spcAft>
                <a:spcPts val="0"/>
              </a:spcAft>
              <a:buNone/>
              <a:defRPr sz="3600">
                <a:solidFill>
                  <a:schemeClr val="bg1"/>
                </a:solidFill>
              </a:defRPr>
            </a:lvl1pPr>
            <a:lvl2pPr marL="609585" indent="0">
              <a:buNone/>
              <a:defRPr sz="2667">
                <a:solidFill>
                  <a:schemeClr val="tx1">
                    <a:tint val="75000"/>
                  </a:schemeClr>
                </a:solidFill>
              </a:defRPr>
            </a:lvl2pPr>
            <a:lvl3pPr marL="1219170" indent="0">
              <a:buNone/>
              <a:defRPr sz="2400">
                <a:solidFill>
                  <a:schemeClr val="tx1">
                    <a:tint val="75000"/>
                  </a:schemeClr>
                </a:solidFill>
              </a:defRPr>
            </a:lvl3pPr>
            <a:lvl4pPr marL="1828754" indent="0">
              <a:buNone/>
              <a:defRPr sz="2133">
                <a:solidFill>
                  <a:schemeClr val="tx1">
                    <a:tint val="75000"/>
                  </a:schemeClr>
                </a:solidFill>
              </a:defRPr>
            </a:lvl4pPr>
            <a:lvl5pPr marL="2438339" indent="0">
              <a:buNone/>
              <a:defRPr sz="2133">
                <a:solidFill>
                  <a:schemeClr val="tx1">
                    <a:tint val="75000"/>
                  </a:schemeClr>
                </a:solidFill>
              </a:defRPr>
            </a:lvl5pPr>
            <a:lvl6pPr marL="3047924" indent="0">
              <a:buNone/>
              <a:defRPr sz="2133">
                <a:solidFill>
                  <a:schemeClr val="tx1">
                    <a:tint val="75000"/>
                  </a:schemeClr>
                </a:solidFill>
              </a:defRPr>
            </a:lvl6pPr>
            <a:lvl7pPr marL="3657509" indent="0">
              <a:buNone/>
              <a:defRPr sz="2133">
                <a:solidFill>
                  <a:schemeClr val="tx1">
                    <a:tint val="75000"/>
                  </a:schemeClr>
                </a:solidFill>
              </a:defRPr>
            </a:lvl7pPr>
            <a:lvl8pPr marL="4267093" indent="0">
              <a:buNone/>
              <a:defRPr sz="2133">
                <a:solidFill>
                  <a:schemeClr val="tx1">
                    <a:tint val="75000"/>
                  </a:schemeClr>
                </a:solidFill>
              </a:defRPr>
            </a:lvl8pPr>
            <a:lvl9pPr marL="4876678" indent="0">
              <a:buNone/>
              <a:defRPr sz="2133">
                <a:solidFill>
                  <a:schemeClr val="tx1">
                    <a:tint val="75000"/>
                  </a:schemeClr>
                </a:solidFill>
              </a:defRPr>
            </a:lvl9pPr>
          </a:lstStyle>
          <a:p>
            <a:pPr lvl="0"/>
            <a:r>
              <a:rPr lang="en-US" noProof="0"/>
              <a:t>Click to edit Master text styles</a:t>
            </a:r>
          </a:p>
        </p:txBody>
      </p:sp>
      <p:sp>
        <p:nvSpPr>
          <p:cNvPr id="7" name="CaseCode">
            <a:extLst>
              <a:ext uri="{FF2B5EF4-FFF2-40B4-BE49-F238E27FC236}">
                <a16:creationId xmlns:a16="http://schemas.microsoft.com/office/drawing/2014/main" id="{452A60FA-C95E-401E-9AF3-D27C8C88BCCB}"/>
              </a:ext>
            </a:extLst>
          </p:cNvPr>
          <p:cNvSpPr txBox="1"/>
          <p:nvPr/>
        </p:nvSpPr>
        <p:spPr>
          <a:xfrm>
            <a:off x="6335184" y="6477000"/>
            <a:ext cx="4896560" cy="246221"/>
          </a:xfrm>
          <a:prstGeom prst="rect">
            <a:avLst/>
          </a:prstGeom>
          <a:noFill/>
        </p:spPr>
        <p:txBody>
          <a:bodyPr wrap="square" lIns="0" tIns="0" rIns="0" bIns="0" rtlCol="0">
            <a:spAutoFit/>
          </a:bodyPr>
          <a:lstStyle/>
          <a:p>
            <a:pPr marL="0" indent="0" algn="r">
              <a:spcBef>
                <a:spcPts val="0"/>
              </a:spcBef>
              <a:buSzPct val="100000"/>
              <a:buFont typeface="Arial"/>
              <a:buNone/>
            </a:pPr>
            <a:r>
              <a:rPr lang="en-US" sz="800" noProof="0" dirty="0">
                <a:solidFill>
                  <a:schemeClr val="bg1"/>
                </a:solidFill>
                <a:latin typeface="Calibri" panose="020F0502020204030204" pitchFamily="34" charset="0"/>
                <a:cs typeface="Calibri" panose="020F0502020204030204" pitchFamily="34" charset="0"/>
              </a:rPr>
              <a:t>Presentation title</a:t>
            </a:r>
            <a:br>
              <a:rPr lang="en-US" sz="800" noProof="0" dirty="0">
                <a:solidFill>
                  <a:schemeClr val="bg1"/>
                </a:solidFill>
                <a:latin typeface="Calibri" panose="020F0502020204030204" pitchFamily="34" charset="0"/>
                <a:cs typeface="Calibri" panose="020F0502020204030204" pitchFamily="34" charset="0"/>
              </a:rPr>
            </a:br>
            <a:r>
              <a:rPr lang="en-US" sz="800" noProof="0" dirty="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8" name="Copyright">
            <a:extLst>
              <a:ext uri="{FF2B5EF4-FFF2-40B4-BE49-F238E27FC236}">
                <a16:creationId xmlns:a16="http://schemas.microsoft.com/office/drawing/2014/main" id="{CA24B28E-5B13-4779-8D72-C52A20B99FE7}"/>
              </a:ext>
            </a:extLst>
          </p:cNvPr>
          <p:cNvSpPr txBox="1"/>
          <p:nvPr/>
        </p:nvSpPr>
        <p:spPr>
          <a:xfrm>
            <a:off x="501649" y="6477001"/>
            <a:ext cx="5355168" cy="123111"/>
          </a:xfrm>
          <a:prstGeom prst="rect">
            <a:avLst/>
          </a:prstGeom>
          <a:noFill/>
        </p:spPr>
        <p:txBody>
          <a:bodyPr wrap="square" lIns="0" tIns="0" rIns="0" bIns="0" rtlCol="0">
            <a:spAutoFit/>
          </a:bodyPr>
          <a:lstStyle/>
          <a:p>
            <a:pPr marL="0" indent="0">
              <a:spcBef>
                <a:spcPts val="600"/>
              </a:spcBef>
              <a:buSzPct val="100000"/>
              <a:buFont typeface="Arial"/>
              <a:buNone/>
            </a:pPr>
            <a:r>
              <a:rPr lang="cs-CZ" sz="800" noProof="0" dirty="0">
                <a:solidFill>
                  <a:schemeClr val="bg1"/>
                </a:solidFill>
                <a:latin typeface="Calibri" panose="020F0502020204030204" pitchFamily="34" charset="0"/>
                <a:cs typeface="Calibri" panose="020F0502020204030204" pitchFamily="34" charset="0"/>
              </a:rPr>
              <a:t>© 2022 Pro více informací kontaktujte Deloitte Česká republika.</a:t>
            </a:r>
          </a:p>
        </p:txBody>
      </p:sp>
      <p:sp>
        <p:nvSpPr>
          <p:cNvPr id="9" name="Rectangle 8">
            <a:extLst>
              <a:ext uri="{FF2B5EF4-FFF2-40B4-BE49-F238E27FC236}">
                <a16:creationId xmlns:a16="http://schemas.microsoft.com/office/drawing/2014/main" id="{C69DBDC7-DF0D-40FE-8DE0-1C33F8DF42EC}"/>
              </a:ext>
            </a:extLst>
          </p:cNvPr>
          <p:cNvSpPr/>
          <p:nvPr userDrawn="1"/>
        </p:nvSpPr>
        <p:spPr>
          <a:xfrm>
            <a:off x="11555698" y="6473952"/>
            <a:ext cx="121828" cy="123111"/>
          </a:xfrm>
          <a:prstGeom prst="rect">
            <a:avLst/>
          </a:prstGeom>
        </p:spPr>
        <p:txBody>
          <a:bodyPr wrap="none" lIns="0" tIns="0" rIns="0" bIns="0">
            <a:spAutoFit/>
          </a:bodyPr>
          <a:lstStyle/>
          <a:p>
            <a:fld id="{C58DF478-B544-4ED8-9ED4-6A2648E2D233}" type="slidenum">
              <a:rPr lang="en-US" sz="800" noProof="0" smtClean="0">
                <a:solidFill>
                  <a:schemeClr val="bg1"/>
                </a:solidFill>
                <a:latin typeface="Calibri" panose="020F0502020204030204" pitchFamily="34" charset="0"/>
                <a:cs typeface="Calibri" panose="020F0502020204030204" pitchFamily="34" charset="0"/>
              </a:rPr>
              <a:pPr/>
              <a:t>‹#›</a:t>
            </a:fld>
            <a:endParaRPr lang="en-US" sz="800" dirty="0">
              <a:solidFill>
                <a:schemeClr val="bg1"/>
              </a:solidFill>
            </a:endParaRPr>
          </a:p>
        </p:txBody>
      </p:sp>
    </p:spTree>
    <p:extLst>
      <p:ext uri="{BB962C8B-B14F-4D97-AF65-F5344CB8AC3E}">
        <p14:creationId xmlns:p14="http://schemas.microsoft.com/office/powerpoint/2010/main" val="3097862711"/>
      </p:ext>
    </p:extLst>
  </p:cSld>
  <p:clrMapOvr>
    <a:masterClrMapping/>
  </p:clrMapOvr>
  <p:extLst>
    <p:ext uri="{DCECCB84-F9BA-43D5-87BE-67443E8EF086}">
      <p15:sldGuideLst xmlns:p15="http://schemas.microsoft.com/office/powerpoint/2012/main"/>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p:cSld name="Divider - Deloitte black">
    <p:bg bwMode="gray">
      <p:bgPr>
        <a:solidFill>
          <a:schemeClr val="tx1"/>
        </a:solidFill>
        <a:effectLst/>
      </p:bgPr>
    </p:bg>
    <p:spTree>
      <p:nvGrpSpPr>
        <p:cNvPr id="1" name=""/>
        <p:cNvGrpSpPr/>
        <p:nvPr/>
      </p:nvGrpSpPr>
      <p:grpSpPr>
        <a:xfrm>
          <a:off x="0" y="0"/>
          <a:ext cx="0" cy="0"/>
          <a:chOff x="0" y="0"/>
          <a:chExt cx="0" cy="0"/>
        </a:xfrm>
      </p:grpSpPr>
      <p:sp>
        <p:nvSpPr>
          <p:cNvPr id="18" name="Title 1"/>
          <p:cNvSpPr>
            <a:spLocks noGrp="1"/>
          </p:cNvSpPr>
          <p:nvPr>
            <p:ph type="title"/>
          </p:nvPr>
        </p:nvSpPr>
        <p:spPr bwMode="gray">
          <a:xfrm>
            <a:off x="469900" y="1705668"/>
            <a:ext cx="10418233" cy="1592403"/>
          </a:xfrm>
          <a:prstGeom prst="rect">
            <a:avLst/>
          </a:prstGeom>
        </p:spPr>
        <p:txBody>
          <a:bodyPr anchor="b"/>
          <a:lstStyle>
            <a:lvl1pPr>
              <a:lnSpc>
                <a:spcPct val="95000"/>
              </a:lnSpc>
              <a:defRPr sz="3600" b="1">
                <a:solidFill>
                  <a:schemeClr val="bg1"/>
                </a:solidFill>
                <a:latin typeface="+mj-lt"/>
                <a:ea typeface="Open Sans" panose="020B0606030504020204" pitchFamily="34" charset="0"/>
                <a:cs typeface="Open Sans" panose="020B0606030504020204" pitchFamily="34" charset="0"/>
              </a:defRPr>
            </a:lvl1pPr>
          </a:lstStyle>
          <a:p>
            <a:r>
              <a:rPr lang="en-US" noProof="0"/>
              <a:t>Click to edit Master title style</a:t>
            </a:r>
            <a:endParaRPr lang="en-US" noProof="0" dirty="0"/>
          </a:p>
        </p:txBody>
      </p:sp>
      <p:sp>
        <p:nvSpPr>
          <p:cNvPr id="19" name="Text Placeholder 2"/>
          <p:cNvSpPr>
            <a:spLocks noGrp="1"/>
          </p:cNvSpPr>
          <p:nvPr>
            <p:ph type="body" idx="1"/>
          </p:nvPr>
        </p:nvSpPr>
        <p:spPr bwMode="gray">
          <a:xfrm>
            <a:off x="469900" y="3429000"/>
            <a:ext cx="10418233" cy="1566532"/>
          </a:xfrm>
        </p:spPr>
        <p:txBody>
          <a:bodyPr lIns="0" tIns="0" rIns="0" bIns="0">
            <a:noAutofit/>
          </a:bodyPr>
          <a:lstStyle>
            <a:lvl1pPr marL="0" indent="0">
              <a:lnSpc>
                <a:spcPct val="95000"/>
              </a:lnSpc>
              <a:spcAft>
                <a:spcPts val="0"/>
              </a:spcAft>
              <a:buNone/>
              <a:defRPr sz="3600">
                <a:solidFill>
                  <a:schemeClr val="bg1"/>
                </a:solidFill>
              </a:defRPr>
            </a:lvl1pPr>
            <a:lvl2pPr marL="609585" indent="0">
              <a:buNone/>
              <a:defRPr sz="2667">
                <a:solidFill>
                  <a:schemeClr val="tx1">
                    <a:tint val="75000"/>
                  </a:schemeClr>
                </a:solidFill>
              </a:defRPr>
            </a:lvl2pPr>
            <a:lvl3pPr marL="1219170" indent="0">
              <a:buNone/>
              <a:defRPr sz="2400">
                <a:solidFill>
                  <a:schemeClr val="tx1">
                    <a:tint val="75000"/>
                  </a:schemeClr>
                </a:solidFill>
              </a:defRPr>
            </a:lvl3pPr>
            <a:lvl4pPr marL="1828754" indent="0">
              <a:buNone/>
              <a:defRPr sz="2133">
                <a:solidFill>
                  <a:schemeClr val="tx1">
                    <a:tint val="75000"/>
                  </a:schemeClr>
                </a:solidFill>
              </a:defRPr>
            </a:lvl4pPr>
            <a:lvl5pPr marL="2438339" indent="0">
              <a:buNone/>
              <a:defRPr sz="2133">
                <a:solidFill>
                  <a:schemeClr val="tx1">
                    <a:tint val="75000"/>
                  </a:schemeClr>
                </a:solidFill>
              </a:defRPr>
            </a:lvl5pPr>
            <a:lvl6pPr marL="3047924" indent="0">
              <a:buNone/>
              <a:defRPr sz="2133">
                <a:solidFill>
                  <a:schemeClr val="tx1">
                    <a:tint val="75000"/>
                  </a:schemeClr>
                </a:solidFill>
              </a:defRPr>
            </a:lvl6pPr>
            <a:lvl7pPr marL="3657509" indent="0">
              <a:buNone/>
              <a:defRPr sz="2133">
                <a:solidFill>
                  <a:schemeClr val="tx1">
                    <a:tint val="75000"/>
                  </a:schemeClr>
                </a:solidFill>
              </a:defRPr>
            </a:lvl7pPr>
            <a:lvl8pPr marL="4267093" indent="0">
              <a:buNone/>
              <a:defRPr sz="2133">
                <a:solidFill>
                  <a:schemeClr val="tx1">
                    <a:tint val="75000"/>
                  </a:schemeClr>
                </a:solidFill>
              </a:defRPr>
            </a:lvl8pPr>
            <a:lvl9pPr marL="4876678" indent="0">
              <a:buNone/>
              <a:defRPr sz="2133">
                <a:solidFill>
                  <a:schemeClr val="tx1">
                    <a:tint val="75000"/>
                  </a:schemeClr>
                </a:solidFill>
              </a:defRPr>
            </a:lvl9pPr>
          </a:lstStyle>
          <a:p>
            <a:pPr lvl="0"/>
            <a:r>
              <a:rPr lang="en-US" noProof="0"/>
              <a:t>Click to edit Master text styles</a:t>
            </a:r>
          </a:p>
        </p:txBody>
      </p:sp>
      <p:sp>
        <p:nvSpPr>
          <p:cNvPr id="7" name="CaseCode">
            <a:extLst>
              <a:ext uri="{FF2B5EF4-FFF2-40B4-BE49-F238E27FC236}">
                <a16:creationId xmlns:a16="http://schemas.microsoft.com/office/drawing/2014/main" id="{E8E60749-A3E0-4E09-BF50-6D6B361BEF91}"/>
              </a:ext>
            </a:extLst>
          </p:cNvPr>
          <p:cNvSpPr txBox="1"/>
          <p:nvPr/>
        </p:nvSpPr>
        <p:spPr>
          <a:xfrm>
            <a:off x="6335184" y="6477000"/>
            <a:ext cx="4896560" cy="246221"/>
          </a:xfrm>
          <a:prstGeom prst="rect">
            <a:avLst/>
          </a:prstGeom>
          <a:noFill/>
        </p:spPr>
        <p:txBody>
          <a:bodyPr wrap="square" lIns="0" tIns="0" rIns="0" bIns="0" rtlCol="0">
            <a:spAutoFit/>
          </a:bodyPr>
          <a:lstStyle/>
          <a:p>
            <a:pPr marL="0" indent="0" algn="r">
              <a:spcBef>
                <a:spcPts val="0"/>
              </a:spcBef>
              <a:buSzPct val="100000"/>
              <a:buFont typeface="Arial"/>
              <a:buNone/>
            </a:pPr>
            <a:r>
              <a:rPr lang="en-US" sz="800" noProof="0" dirty="0">
                <a:solidFill>
                  <a:schemeClr val="bg1"/>
                </a:solidFill>
                <a:latin typeface="Calibri" panose="020F0502020204030204" pitchFamily="34" charset="0"/>
                <a:cs typeface="Calibri" panose="020F0502020204030204" pitchFamily="34" charset="0"/>
              </a:rPr>
              <a:t>Presentation title</a:t>
            </a:r>
            <a:br>
              <a:rPr lang="en-US" sz="800" noProof="0" dirty="0">
                <a:solidFill>
                  <a:schemeClr val="bg1"/>
                </a:solidFill>
                <a:latin typeface="Calibri" panose="020F0502020204030204" pitchFamily="34" charset="0"/>
                <a:cs typeface="Calibri" panose="020F0502020204030204" pitchFamily="34" charset="0"/>
              </a:rPr>
            </a:br>
            <a:r>
              <a:rPr lang="en-US" sz="800" noProof="0" dirty="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9" name="Copyright">
            <a:extLst>
              <a:ext uri="{FF2B5EF4-FFF2-40B4-BE49-F238E27FC236}">
                <a16:creationId xmlns:a16="http://schemas.microsoft.com/office/drawing/2014/main" id="{CA24B28E-5B13-4779-8D72-C52A20B99FE7}"/>
              </a:ext>
            </a:extLst>
          </p:cNvPr>
          <p:cNvSpPr txBox="1"/>
          <p:nvPr userDrawn="1"/>
        </p:nvSpPr>
        <p:spPr>
          <a:xfrm>
            <a:off x="501649" y="6477001"/>
            <a:ext cx="5355168" cy="123111"/>
          </a:xfrm>
          <a:prstGeom prst="rect">
            <a:avLst/>
          </a:prstGeom>
          <a:noFill/>
        </p:spPr>
        <p:txBody>
          <a:bodyPr wrap="square" lIns="0" tIns="0" rIns="0" bIns="0" rtlCol="0">
            <a:spAutoFit/>
          </a:bodyPr>
          <a:lstStyle/>
          <a:p>
            <a:pPr marL="0" indent="0">
              <a:spcBef>
                <a:spcPts val="600"/>
              </a:spcBef>
              <a:buSzPct val="100000"/>
              <a:buFont typeface="Arial"/>
              <a:buNone/>
            </a:pPr>
            <a:r>
              <a:rPr lang="cs-CZ" sz="800" noProof="0" dirty="0">
                <a:solidFill>
                  <a:schemeClr val="bg1"/>
                </a:solidFill>
                <a:latin typeface="Calibri" panose="020F0502020204030204" pitchFamily="34" charset="0"/>
                <a:cs typeface="Calibri" panose="020F0502020204030204" pitchFamily="34" charset="0"/>
              </a:rPr>
              <a:t>© 2022 Pro více informací kontaktujte Deloitte Česká republika.</a:t>
            </a:r>
          </a:p>
        </p:txBody>
      </p:sp>
      <p:sp>
        <p:nvSpPr>
          <p:cNvPr id="8" name="Rectangle 7">
            <a:extLst>
              <a:ext uri="{FF2B5EF4-FFF2-40B4-BE49-F238E27FC236}">
                <a16:creationId xmlns:a16="http://schemas.microsoft.com/office/drawing/2014/main" id="{C69DBDC7-DF0D-40FE-8DE0-1C33F8DF42EC}"/>
              </a:ext>
            </a:extLst>
          </p:cNvPr>
          <p:cNvSpPr/>
          <p:nvPr userDrawn="1"/>
        </p:nvSpPr>
        <p:spPr>
          <a:xfrm>
            <a:off x="11555698" y="6473952"/>
            <a:ext cx="121828" cy="123111"/>
          </a:xfrm>
          <a:prstGeom prst="rect">
            <a:avLst/>
          </a:prstGeom>
        </p:spPr>
        <p:txBody>
          <a:bodyPr wrap="none" lIns="0" tIns="0" rIns="0" bIns="0">
            <a:spAutoFit/>
          </a:bodyPr>
          <a:lstStyle/>
          <a:p>
            <a:fld id="{C58DF478-B544-4ED8-9ED4-6A2648E2D233}" type="slidenum">
              <a:rPr lang="en-US" sz="800" noProof="0" smtClean="0">
                <a:solidFill>
                  <a:schemeClr val="bg1"/>
                </a:solidFill>
                <a:latin typeface="Calibri" panose="020F0502020204030204" pitchFamily="34" charset="0"/>
                <a:cs typeface="Calibri" panose="020F0502020204030204" pitchFamily="34" charset="0"/>
              </a:rPr>
              <a:pPr/>
              <a:t>‹#›</a:t>
            </a:fld>
            <a:endParaRPr lang="en-US" sz="800" dirty="0">
              <a:solidFill>
                <a:schemeClr val="bg1"/>
              </a:solidFill>
            </a:endParaRPr>
          </a:p>
        </p:txBody>
      </p:sp>
    </p:spTree>
    <p:extLst>
      <p:ext uri="{BB962C8B-B14F-4D97-AF65-F5344CB8AC3E}">
        <p14:creationId xmlns:p14="http://schemas.microsoft.com/office/powerpoint/2010/main" val="408320480"/>
      </p:ext>
    </p:extLst>
  </p:cSld>
  <p:clrMapOvr>
    <a:masterClrMapping/>
  </p:clrMapOvr>
  <p:extLst>
    <p:ext uri="{DCECCB84-F9BA-43D5-87BE-67443E8EF086}">
      <p15:sldGuideLst xmlns:p15="http://schemas.microsoft.com/office/powerpoint/2012/main"/>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Divider - Deloitte green accent 1">
    <p:bg bwMode="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gray">
          <a:xfrm>
            <a:off x="469901" y="1700215"/>
            <a:ext cx="10418233" cy="1592403"/>
          </a:xfrm>
          <a:prstGeom prst="rect">
            <a:avLst/>
          </a:prstGeom>
        </p:spPr>
        <p:txBody>
          <a:bodyPr anchor="b"/>
          <a:lstStyle>
            <a:lvl1pPr>
              <a:lnSpc>
                <a:spcPct val="95000"/>
              </a:lnSpc>
              <a:defRPr sz="3600" b="1">
                <a:solidFill>
                  <a:schemeClr val="bg1"/>
                </a:solidFill>
                <a:latin typeface="+mj-lt"/>
                <a:ea typeface="Open Sans" panose="020B0606030504020204" pitchFamily="34" charset="0"/>
                <a:cs typeface="Open Sans" panose="020B0606030504020204" pitchFamily="34" charset="0"/>
              </a:defRPr>
            </a:lvl1pPr>
          </a:lstStyle>
          <a:p>
            <a:r>
              <a:rPr lang="en-US" noProof="0" dirty="0"/>
              <a:t>Click to edit Master title style</a:t>
            </a:r>
          </a:p>
        </p:txBody>
      </p:sp>
      <p:sp>
        <p:nvSpPr>
          <p:cNvPr id="3" name="Text Placeholder 2"/>
          <p:cNvSpPr>
            <a:spLocks noGrp="1"/>
          </p:cNvSpPr>
          <p:nvPr>
            <p:ph type="body" idx="1"/>
          </p:nvPr>
        </p:nvSpPr>
        <p:spPr bwMode="gray">
          <a:xfrm>
            <a:off x="469900" y="3423545"/>
            <a:ext cx="10418235" cy="1566532"/>
          </a:xfrm>
        </p:spPr>
        <p:txBody>
          <a:bodyPr lIns="0" tIns="0" rIns="0" bIns="0">
            <a:noAutofit/>
          </a:bodyPr>
          <a:lstStyle>
            <a:lvl1pPr marL="0" indent="0">
              <a:lnSpc>
                <a:spcPct val="95000"/>
              </a:lnSpc>
              <a:spcAft>
                <a:spcPts val="0"/>
              </a:spcAft>
              <a:buNone/>
              <a:defRPr sz="3600">
                <a:solidFill>
                  <a:schemeClr val="bg1"/>
                </a:solidFill>
              </a:defRPr>
            </a:lvl1pPr>
            <a:lvl2pPr marL="457189" indent="0">
              <a:buNone/>
              <a:defRPr sz="2000">
                <a:solidFill>
                  <a:schemeClr val="tx1">
                    <a:tint val="75000"/>
                  </a:schemeClr>
                </a:solidFill>
              </a:defRPr>
            </a:lvl2pPr>
            <a:lvl3pPr marL="914378"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2"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noProof="0"/>
              <a:t>Click to edit Master text styles</a:t>
            </a:r>
          </a:p>
        </p:txBody>
      </p:sp>
      <p:sp>
        <p:nvSpPr>
          <p:cNvPr id="11" name="CaseCode">
            <a:extLst>
              <a:ext uri="{FF2B5EF4-FFF2-40B4-BE49-F238E27FC236}">
                <a16:creationId xmlns:a16="http://schemas.microsoft.com/office/drawing/2014/main" id="{BFFD92C3-7ED3-4D3C-8518-BD2C1CF3A89D}"/>
              </a:ext>
            </a:extLst>
          </p:cNvPr>
          <p:cNvSpPr txBox="1"/>
          <p:nvPr userDrawn="1"/>
        </p:nvSpPr>
        <p:spPr>
          <a:xfrm>
            <a:off x="6335184" y="6477000"/>
            <a:ext cx="4896560" cy="246221"/>
          </a:xfrm>
          <a:prstGeom prst="rect">
            <a:avLst/>
          </a:prstGeom>
          <a:noFill/>
        </p:spPr>
        <p:txBody>
          <a:bodyPr wrap="square" lIns="0" tIns="0" rIns="0" bIns="0" rtlCol="0">
            <a:spAutoFit/>
          </a:bodyPr>
          <a:lstStyle/>
          <a:p>
            <a:pPr marL="0" indent="0" algn="r">
              <a:spcBef>
                <a:spcPts val="0"/>
              </a:spcBef>
              <a:buSzPct val="100000"/>
              <a:buFont typeface="Arial"/>
              <a:buNone/>
            </a:pPr>
            <a:r>
              <a:rPr lang="en-US" sz="800" noProof="0" dirty="0">
                <a:solidFill>
                  <a:schemeClr val="bg1"/>
                </a:solidFill>
                <a:latin typeface="Calibri" panose="020F0502020204030204" pitchFamily="34" charset="0"/>
                <a:cs typeface="Calibri" panose="020F0502020204030204" pitchFamily="34" charset="0"/>
              </a:rPr>
              <a:t>Presentation title</a:t>
            </a:r>
            <a:br>
              <a:rPr lang="en-US" sz="800" noProof="0" dirty="0">
                <a:solidFill>
                  <a:schemeClr val="bg1"/>
                </a:solidFill>
                <a:latin typeface="Calibri" panose="020F0502020204030204" pitchFamily="34" charset="0"/>
                <a:cs typeface="Calibri" panose="020F0502020204030204" pitchFamily="34" charset="0"/>
              </a:rPr>
            </a:br>
            <a:r>
              <a:rPr lang="en-US" sz="800" noProof="0" dirty="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7" name="Copyright">
            <a:extLst>
              <a:ext uri="{FF2B5EF4-FFF2-40B4-BE49-F238E27FC236}">
                <a16:creationId xmlns:a16="http://schemas.microsoft.com/office/drawing/2014/main" id="{CA24B28E-5B13-4779-8D72-C52A20B99FE7}"/>
              </a:ext>
            </a:extLst>
          </p:cNvPr>
          <p:cNvSpPr txBox="1"/>
          <p:nvPr userDrawn="1"/>
        </p:nvSpPr>
        <p:spPr>
          <a:xfrm>
            <a:off x="501649" y="6477001"/>
            <a:ext cx="5355168" cy="123111"/>
          </a:xfrm>
          <a:prstGeom prst="rect">
            <a:avLst/>
          </a:prstGeom>
          <a:noFill/>
        </p:spPr>
        <p:txBody>
          <a:bodyPr wrap="square" lIns="0" tIns="0" rIns="0" bIns="0" rtlCol="0">
            <a:spAutoFit/>
          </a:bodyPr>
          <a:lstStyle/>
          <a:p>
            <a:pPr marL="0" indent="0">
              <a:spcBef>
                <a:spcPts val="600"/>
              </a:spcBef>
              <a:buSzPct val="100000"/>
              <a:buFont typeface="Arial"/>
              <a:buNone/>
            </a:pPr>
            <a:r>
              <a:rPr lang="cs-CZ" sz="800" noProof="0" dirty="0">
                <a:solidFill>
                  <a:schemeClr val="bg1"/>
                </a:solidFill>
                <a:latin typeface="Calibri" panose="020F0502020204030204" pitchFamily="34" charset="0"/>
                <a:cs typeface="Calibri" panose="020F0502020204030204" pitchFamily="34" charset="0"/>
              </a:rPr>
              <a:t>© 2022 Pro více informací kontaktujte Deloitte Česká republika.</a:t>
            </a:r>
          </a:p>
        </p:txBody>
      </p:sp>
      <p:sp>
        <p:nvSpPr>
          <p:cNvPr id="8" name="Rectangle 7">
            <a:extLst>
              <a:ext uri="{FF2B5EF4-FFF2-40B4-BE49-F238E27FC236}">
                <a16:creationId xmlns:a16="http://schemas.microsoft.com/office/drawing/2014/main" id="{C69DBDC7-DF0D-40FE-8DE0-1C33F8DF42EC}"/>
              </a:ext>
            </a:extLst>
          </p:cNvPr>
          <p:cNvSpPr/>
          <p:nvPr userDrawn="1"/>
        </p:nvSpPr>
        <p:spPr>
          <a:xfrm>
            <a:off x="11555698" y="6473952"/>
            <a:ext cx="121828" cy="123111"/>
          </a:xfrm>
          <a:prstGeom prst="rect">
            <a:avLst/>
          </a:prstGeom>
        </p:spPr>
        <p:txBody>
          <a:bodyPr wrap="none" lIns="0" tIns="0" rIns="0" bIns="0">
            <a:spAutoFit/>
          </a:bodyPr>
          <a:lstStyle/>
          <a:p>
            <a:fld id="{C58DF478-B544-4ED8-9ED4-6A2648E2D233}" type="slidenum">
              <a:rPr lang="en-US" sz="800" noProof="0" smtClean="0">
                <a:solidFill>
                  <a:schemeClr val="bg1"/>
                </a:solidFill>
                <a:latin typeface="Calibri" panose="020F0502020204030204" pitchFamily="34" charset="0"/>
                <a:cs typeface="Calibri" panose="020F0502020204030204" pitchFamily="34" charset="0"/>
              </a:rPr>
              <a:pPr/>
              <a:t>‹#›</a:t>
            </a:fld>
            <a:endParaRPr lang="en-US" sz="800" dirty="0">
              <a:solidFill>
                <a:schemeClr val="bg1"/>
              </a:solidFill>
            </a:endParaRPr>
          </a:p>
        </p:txBody>
      </p:sp>
    </p:spTree>
    <p:extLst>
      <p:ext uri="{BB962C8B-B14F-4D97-AF65-F5344CB8AC3E}">
        <p14:creationId xmlns:p14="http://schemas.microsoft.com/office/powerpoint/2010/main" val="97939993"/>
      </p:ext>
    </p:extLst>
  </p:cSld>
  <p:clrMapOvr>
    <a:masterClrMapping/>
  </p:clrMapOvr>
  <p:extLst>
    <p:ext uri="{DCECCB84-F9BA-43D5-87BE-67443E8EF086}">
      <p15:sldGuideLst xmlns:p15="http://schemas.microsoft.com/office/powerpoint/2012/main">
        <p15:guide id="1" orient="horz" pos="2160">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Divider - Deloitte green accent 2">
    <p:bg bwMode="gray">
      <p:bgPr>
        <a:solidFill>
          <a:schemeClr val="accent2"/>
        </a:solidFill>
        <a:effectLst/>
      </p:bgPr>
    </p:bg>
    <p:spTree>
      <p:nvGrpSpPr>
        <p:cNvPr id="1" name=""/>
        <p:cNvGrpSpPr/>
        <p:nvPr/>
      </p:nvGrpSpPr>
      <p:grpSpPr>
        <a:xfrm>
          <a:off x="0" y="0"/>
          <a:ext cx="0" cy="0"/>
          <a:chOff x="0" y="0"/>
          <a:chExt cx="0" cy="0"/>
        </a:xfrm>
      </p:grpSpPr>
      <p:sp>
        <p:nvSpPr>
          <p:cNvPr id="19" name="Text Placeholder 2"/>
          <p:cNvSpPr>
            <a:spLocks noGrp="1"/>
          </p:cNvSpPr>
          <p:nvPr>
            <p:ph type="body" idx="1"/>
          </p:nvPr>
        </p:nvSpPr>
        <p:spPr bwMode="gray">
          <a:xfrm>
            <a:off x="469901" y="3429000"/>
            <a:ext cx="10418233" cy="1566532"/>
          </a:xfrm>
        </p:spPr>
        <p:txBody>
          <a:bodyPr lIns="0" tIns="0" rIns="0" bIns="0">
            <a:noAutofit/>
          </a:bodyPr>
          <a:lstStyle>
            <a:lvl1pPr marL="0" indent="0">
              <a:lnSpc>
                <a:spcPct val="95000"/>
              </a:lnSpc>
              <a:spcAft>
                <a:spcPts val="0"/>
              </a:spcAft>
              <a:buNone/>
              <a:defRPr sz="3600">
                <a:solidFill>
                  <a:schemeClr val="bg1"/>
                </a:solidFill>
              </a:defRPr>
            </a:lvl1pPr>
            <a:lvl2pPr marL="457189" indent="0">
              <a:buNone/>
              <a:defRPr sz="2000">
                <a:solidFill>
                  <a:schemeClr val="tx1">
                    <a:tint val="75000"/>
                  </a:schemeClr>
                </a:solidFill>
              </a:defRPr>
            </a:lvl2pPr>
            <a:lvl3pPr marL="914378"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2"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noProof="0"/>
              <a:t>Click to edit Master text styles</a:t>
            </a:r>
          </a:p>
        </p:txBody>
      </p:sp>
      <p:sp>
        <p:nvSpPr>
          <p:cNvPr id="11" name="CaseCode">
            <a:extLst>
              <a:ext uri="{FF2B5EF4-FFF2-40B4-BE49-F238E27FC236}">
                <a16:creationId xmlns:a16="http://schemas.microsoft.com/office/drawing/2014/main" id="{BFFD92C3-7ED3-4D3C-8518-BD2C1CF3A89D}"/>
              </a:ext>
            </a:extLst>
          </p:cNvPr>
          <p:cNvSpPr txBox="1"/>
          <p:nvPr userDrawn="1"/>
        </p:nvSpPr>
        <p:spPr>
          <a:xfrm>
            <a:off x="6335184" y="6477000"/>
            <a:ext cx="4896560" cy="246221"/>
          </a:xfrm>
          <a:prstGeom prst="rect">
            <a:avLst/>
          </a:prstGeom>
          <a:noFill/>
        </p:spPr>
        <p:txBody>
          <a:bodyPr wrap="square" lIns="0" tIns="0" rIns="0" bIns="0" rtlCol="0">
            <a:spAutoFit/>
          </a:bodyPr>
          <a:lstStyle/>
          <a:p>
            <a:pPr marL="0" indent="0" algn="r">
              <a:spcBef>
                <a:spcPts val="0"/>
              </a:spcBef>
              <a:buSzPct val="100000"/>
              <a:buFont typeface="Arial"/>
              <a:buNone/>
            </a:pPr>
            <a:r>
              <a:rPr lang="en-US" sz="800" noProof="0" dirty="0">
                <a:solidFill>
                  <a:schemeClr val="bg1"/>
                </a:solidFill>
                <a:latin typeface="Calibri" panose="020F0502020204030204" pitchFamily="34" charset="0"/>
                <a:cs typeface="Calibri" panose="020F0502020204030204" pitchFamily="34" charset="0"/>
              </a:rPr>
              <a:t>Presentation title</a:t>
            </a:r>
            <a:br>
              <a:rPr lang="en-US" sz="800" noProof="0" dirty="0">
                <a:solidFill>
                  <a:schemeClr val="bg1"/>
                </a:solidFill>
                <a:latin typeface="Calibri" panose="020F0502020204030204" pitchFamily="34" charset="0"/>
                <a:cs typeface="Calibri" panose="020F0502020204030204" pitchFamily="34" charset="0"/>
              </a:rPr>
            </a:br>
            <a:r>
              <a:rPr lang="en-US" sz="800" noProof="0" dirty="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13" name="Title 1"/>
          <p:cNvSpPr>
            <a:spLocks noGrp="1"/>
          </p:cNvSpPr>
          <p:nvPr>
            <p:ph type="title"/>
          </p:nvPr>
        </p:nvSpPr>
        <p:spPr bwMode="gray">
          <a:xfrm>
            <a:off x="469901" y="1700215"/>
            <a:ext cx="10418233" cy="1592403"/>
          </a:xfrm>
          <a:prstGeom prst="rect">
            <a:avLst/>
          </a:prstGeom>
        </p:spPr>
        <p:txBody>
          <a:bodyPr anchor="b"/>
          <a:lstStyle>
            <a:lvl1pPr>
              <a:lnSpc>
                <a:spcPct val="95000"/>
              </a:lnSpc>
              <a:defRPr sz="3600" b="1">
                <a:solidFill>
                  <a:schemeClr val="bg1"/>
                </a:solidFill>
                <a:latin typeface="+mj-lt"/>
                <a:ea typeface="Open Sans" panose="020B0606030504020204" pitchFamily="34" charset="0"/>
                <a:cs typeface="Open Sans" panose="020B0606030504020204" pitchFamily="34" charset="0"/>
              </a:defRPr>
            </a:lvl1pPr>
          </a:lstStyle>
          <a:p>
            <a:r>
              <a:rPr lang="en-US" noProof="0" dirty="0"/>
              <a:t>Click to edit Master title style</a:t>
            </a:r>
          </a:p>
        </p:txBody>
      </p:sp>
      <p:sp>
        <p:nvSpPr>
          <p:cNvPr id="7" name="Copyright">
            <a:extLst>
              <a:ext uri="{FF2B5EF4-FFF2-40B4-BE49-F238E27FC236}">
                <a16:creationId xmlns:a16="http://schemas.microsoft.com/office/drawing/2014/main" id="{CA24B28E-5B13-4779-8D72-C52A20B99FE7}"/>
              </a:ext>
            </a:extLst>
          </p:cNvPr>
          <p:cNvSpPr txBox="1"/>
          <p:nvPr userDrawn="1"/>
        </p:nvSpPr>
        <p:spPr>
          <a:xfrm>
            <a:off x="501649" y="6477001"/>
            <a:ext cx="5355168" cy="123111"/>
          </a:xfrm>
          <a:prstGeom prst="rect">
            <a:avLst/>
          </a:prstGeom>
          <a:noFill/>
        </p:spPr>
        <p:txBody>
          <a:bodyPr wrap="square" lIns="0" tIns="0" rIns="0" bIns="0" rtlCol="0">
            <a:spAutoFit/>
          </a:bodyPr>
          <a:lstStyle/>
          <a:p>
            <a:pPr marL="0" indent="0">
              <a:spcBef>
                <a:spcPts val="600"/>
              </a:spcBef>
              <a:buSzPct val="100000"/>
              <a:buFont typeface="Arial"/>
              <a:buNone/>
            </a:pPr>
            <a:r>
              <a:rPr lang="cs-CZ" sz="800" noProof="0" dirty="0">
                <a:solidFill>
                  <a:schemeClr val="bg1"/>
                </a:solidFill>
                <a:latin typeface="Calibri" panose="020F0502020204030204" pitchFamily="34" charset="0"/>
                <a:cs typeface="Calibri" panose="020F0502020204030204" pitchFamily="34" charset="0"/>
              </a:rPr>
              <a:t>© 2022 Pro více informací kontaktujte Deloitte Česká republika.</a:t>
            </a:r>
          </a:p>
        </p:txBody>
      </p:sp>
      <p:sp>
        <p:nvSpPr>
          <p:cNvPr id="8" name="Rectangle 7">
            <a:extLst>
              <a:ext uri="{FF2B5EF4-FFF2-40B4-BE49-F238E27FC236}">
                <a16:creationId xmlns:a16="http://schemas.microsoft.com/office/drawing/2014/main" id="{C69DBDC7-DF0D-40FE-8DE0-1C33F8DF42EC}"/>
              </a:ext>
            </a:extLst>
          </p:cNvPr>
          <p:cNvSpPr/>
          <p:nvPr userDrawn="1"/>
        </p:nvSpPr>
        <p:spPr>
          <a:xfrm>
            <a:off x="11555698" y="6473952"/>
            <a:ext cx="121828" cy="123111"/>
          </a:xfrm>
          <a:prstGeom prst="rect">
            <a:avLst/>
          </a:prstGeom>
        </p:spPr>
        <p:txBody>
          <a:bodyPr wrap="none" lIns="0" tIns="0" rIns="0" bIns="0">
            <a:spAutoFit/>
          </a:bodyPr>
          <a:lstStyle/>
          <a:p>
            <a:fld id="{C58DF478-B544-4ED8-9ED4-6A2648E2D233}" type="slidenum">
              <a:rPr lang="en-US" sz="800" noProof="0" smtClean="0">
                <a:solidFill>
                  <a:schemeClr val="bg1"/>
                </a:solidFill>
                <a:latin typeface="Calibri" panose="020F0502020204030204" pitchFamily="34" charset="0"/>
                <a:cs typeface="Calibri" panose="020F0502020204030204" pitchFamily="34" charset="0"/>
              </a:rPr>
              <a:pPr/>
              <a:t>‹#›</a:t>
            </a:fld>
            <a:endParaRPr lang="en-US" sz="800" dirty="0">
              <a:solidFill>
                <a:schemeClr val="bg1"/>
              </a:solidFill>
            </a:endParaRPr>
          </a:p>
        </p:txBody>
      </p:sp>
    </p:spTree>
    <p:extLst>
      <p:ext uri="{BB962C8B-B14F-4D97-AF65-F5344CB8AC3E}">
        <p14:creationId xmlns:p14="http://schemas.microsoft.com/office/powerpoint/2010/main" val="1579500000"/>
      </p:ext>
    </p:extLst>
  </p:cSld>
  <p:clrMapOvr>
    <a:masterClrMapping/>
  </p:clrMapOvr>
  <p:extLst>
    <p:ext uri="{DCECCB84-F9BA-43D5-87BE-67443E8EF086}">
      <p15:sldGuideLst xmlns:p15="http://schemas.microsoft.com/office/powerpoint/2012/main">
        <p15:guide id="1" orient="horz" pos="2160">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Divider - Deloitte green accent 3">
    <p:bg bwMode="gray">
      <p:bgPr>
        <a:solidFill>
          <a:schemeClr val="accent3"/>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bwMode="gray">
          <a:xfrm>
            <a:off x="469901" y="3429000"/>
            <a:ext cx="10418233" cy="1566532"/>
          </a:xfrm>
        </p:spPr>
        <p:txBody>
          <a:bodyPr lIns="0" tIns="0" rIns="0" bIns="0">
            <a:noAutofit/>
          </a:bodyPr>
          <a:lstStyle>
            <a:lvl1pPr marL="0" indent="0">
              <a:lnSpc>
                <a:spcPct val="95000"/>
              </a:lnSpc>
              <a:spcAft>
                <a:spcPts val="0"/>
              </a:spcAft>
              <a:buNone/>
              <a:defRPr sz="3600">
                <a:solidFill>
                  <a:schemeClr val="bg1"/>
                </a:solidFill>
              </a:defRPr>
            </a:lvl1pPr>
            <a:lvl2pPr marL="457189" indent="0">
              <a:buNone/>
              <a:defRPr sz="2000">
                <a:solidFill>
                  <a:schemeClr val="tx1">
                    <a:tint val="75000"/>
                  </a:schemeClr>
                </a:solidFill>
              </a:defRPr>
            </a:lvl2pPr>
            <a:lvl3pPr marL="914378"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2"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noProof="0"/>
              <a:t>Click to edit Master text styles</a:t>
            </a:r>
          </a:p>
        </p:txBody>
      </p:sp>
      <p:sp>
        <p:nvSpPr>
          <p:cNvPr id="8" name="CaseCode">
            <a:extLst>
              <a:ext uri="{FF2B5EF4-FFF2-40B4-BE49-F238E27FC236}">
                <a16:creationId xmlns:a16="http://schemas.microsoft.com/office/drawing/2014/main" id="{BFFD92C3-7ED3-4D3C-8518-BD2C1CF3A89D}"/>
              </a:ext>
            </a:extLst>
          </p:cNvPr>
          <p:cNvSpPr txBox="1"/>
          <p:nvPr userDrawn="1"/>
        </p:nvSpPr>
        <p:spPr>
          <a:xfrm>
            <a:off x="6335184" y="6477000"/>
            <a:ext cx="4896560" cy="246221"/>
          </a:xfrm>
          <a:prstGeom prst="rect">
            <a:avLst/>
          </a:prstGeom>
          <a:noFill/>
        </p:spPr>
        <p:txBody>
          <a:bodyPr wrap="square" lIns="0" tIns="0" rIns="0" bIns="0" rtlCol="0">
            <a:spAutoFit/>
          </a:bodyPr>
          <a:lstStyle/>
          <a:p>
            <a:pPr marL="0" indent="0" algn="r">
              <a:spcBef>
                <a:spcPts val="0"/>
              </a:spcBef>
              <a:buSzPct val="100000"/>
              <a:buFont typeface="Arial"/>
              <a:buNone/>
            </a:pPr>
            <a:r>
              <a:rPr lang="en-US" sz="800" noProof="0" dirty="0">
                <a:solidFill>
                  <a:schemeClr val="bg1"/>
                </a:solidFill>
                <a:latin typeface="Calibri" panose="020F0502020204030204" pitchFamily="34" charset="0"/>
                <a:cs typeface="Calibri" panose="020F0502020204030204" pitchFamily="34" charset="0"/>
              </a:rPr>
              <a:t>Presentation title</a:t>
            </a:r>
            <a:br>
              <a:rPr lang="en-US" sz="800" noProof="0" dirty="0">
                <a:solidFill>
                  <a:schemeClr val="bg1"/>
                </a:solidFill>
                <a:latin typeface="Calibri" panose="020F0502020204030204" pitchFamily="34" charset="0"/>
                <a:cs typeface="Calibri" panose="020F0502020204030204" pitchFamily="34" charset="0"/>
              </a:rPr>
            </a:br>
            <a:r>
              <a:rPr lang="en-US" sz="800" noProof="0" dirty="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13" name="Title 1"/>
          <p:cNvSpPr>
            <a:spLocks noGrp="1"/>
          </p:cNvSpPr>
          <p:nvPr>
            <p:ph type="title"/>
          </p:nvPr>
        </p:nvSpPr>
        <p:spPr bwMode="gray">
          <a:xfrm>
            <a:off x="469901" y="1700215"/>
            <a:ext cx="10418233" cy="1592403"/>
          </a:xfrm>
          <a:prstGeom prst="rect">
            <a:avLst/>
          </a:prstGeom>
        </p:spPr>
        <p:txBody>
          <a:bodyPr anchor="b"/>
          <a:lstStyle>
            <a:lvl1pPr>
              <a:lnSpc>
                <a:spcPct val="95000"/>
              </a:lnSpc>
              <a:defRPr sz="3600" b="1">
                <a:solidFill>
                  <a:schemeClr val="bg1"/>
                </a:solidFill>
                <a:latin typeface="+mj-lt"/>
                <a:ea typeface="Open Sans" panose="020B0606030504020204" pitchFamily="34" charset="0"/>
                <a:cs typeface="Open Sans" panose="020B0606030504020204" pitchFamily="34" charset="0"/>
              </a:defRPr>
            </a:lvl1pPr>
          </a:lstStyle>
          <a:p>
            <a:r>
              <a:rPr lang="en-US" noProof="0" dirty="0"/>
              <a:t>Click to edit Master title style</a:t>
            </a:r>
          </a:p>
        </p:txBody>
      </p:sp>
      <p:sp>
        <p:nvSpPr>
          <p:cNvPr id="10" name="Copyright">
            <a:extLst>
              <a:ext uri="{FF2B5EF4-FFF2-40B4-BE49-F238E27FC236}">
                <a16:creationId xmlns:a16="http://schemas.microsoft.com/office/drawing/2014/main" id="{CA24B28E-5B13-4779-8D72-C52A20B99FE7}"/>
              </a:ext>
            </a:extLst>
          </p:cNvPr>
          <p:cNvSpPr txBox="1"/>
          <p:nvPr userDrawn="1"/>
        </p:nvSpPr>
        <p:spPr>
          <a:xfrm>
            <a:off x="501649" y="6477001"/>
            <a:ext cx="5355168" cy="123111"/>
          </a:xfrm>
          <a:prstGeom prst="rect">
            <a:avLst/>
          </a:prstGeom>
          <a:noFill/>
        </p:spPr>
        <p:txBody>
          <a:bodyPr wrap="square" lIns="0" tIns="0" rIns="0" bIns="0" rtlCol="0">
            <a:spAutoFit/>
          </a:bodyPr>
          <a:lstStyle/>
          <a:p>
            <a:pPr marL="0" indent="0">
              <a:spcBef>
                <a:spcPts val="600"/>
              </a:spcBef>
              <a:buSzPct val="100000"/>
              <a:buFont typeface="Arial"/>
              <a:buNone/>
            </a:pPr>
            <a:r>
              <a:rPr lang="cs-CZ" sz="800" noProof="0" dirty="0">
                <a:solidFill>
                  <a:schemeClr val="bg1"/>
                </a:solidFill>
                <a:latin typeface="Calibri" panose="020F0502020204030204" pitchFamily="34" charset="0"/>
                <a:cs typeface="Calibri" panose="020F0502020204030204" pitchFamily="34" charset="0"/>
              </a:rPr>
              <a:t>© 2022 Pro více informací kontaktujte Deloitte Česká republika.</a:t>
            </a:r>
          </a:p>
        </p:txBody>
      </p:sp>
      <p:sp>
        <p:nvSpPr>
          <p:cNvPr id="7" name="Rectangle 6">
            <a:extLst>
              <a:ext uri="{FF2B5EF4-FFF2-40B4-BE49-F238E27FC236}">
                <a16:creationId xmlns:a16="http://schemas.microsoft.com/office/drawing/2014/main" id="{C69DBDC7-DF0D-40FE-8DE0-1C33F8DF42EC}"/>
              </a:ext>
            </a:extLst>
          </p:cNvPr>
          <p:cNvSpPr/>
          <p:nvPr userDrawn="1"/>
        </p:nvSpPr>
        <p:spPr>
          <a:xfrm>
            <a:off x="11555698" y="6473952"/>
            <a:ext cx="121828" cy="123111"/>
          </a:xfrm>
          <a:prstGeom prst="rect">
            <a:avLst/>
          </a:prstGeom>
        </p:spPr>
        <p:txBody>
          <a:bodyPr wrap="none" lIns="0" tIns="0" rIns="0" bIns="0">
            <a:spAutoFit/>
          </a:bodyPr>
          <a:lstStyle/>
          <a:p>
            <a:fld id="{C58DF478-B544-4ED8-9ED4-6A2648E2D233}" type="slidenum">
              <a:rPr lang="en-US" sz="800" noProof="0" smtClean="0">
                <a:solidFill>
                  <a:schemeClr val="bg1"/>
                </a:solidFill>
                <a:latin typeface="Calibri" panose="020F0502020204030204" pitchFamily="34" charset="0"/>
                <a:cs typeface="Calibri" panose="020F0502020204030204" pitchFamily="34" charset="0"/>
              </a:rPr>
              <a:pPr/>
              <a:t>‹#›</a:t>
            </a:fld>
            <a:endParaRPr lang="en-US" sz="800" dirty="0">
              <a:solidFill>
                <a:schemeClr val="bg1"/>
              </a:solidFill>
            </a:endParaRPr>
          </a:p>
        </p:txBody>
      </p:sp>
    </p:spTree>
    <p:extLst>
      <p:ext uri="{BB962C8B-B14F-4D97-AF65-F5344CB8AC3E}">
        <p14:creationId xmlns:p14="http://schemas.microsoft.com/office/powerpoint/2010/main" val="2136474609"/>
      </p:ext>
    </p:extLst>
  </p:cSld>
  <p:clrMapOvr>
    <a:masterClrMapping/>
  </p:clrMapOvr>
  <p:extLst>
    <p:ext uri="{DCECCB84-F9BA-43D5-87BE-67443E8EF086}">
      <p15:sldGuideLst xmlns:p15="http://schemas.microsoft.com/office/powerpoint/2012/main">
        <p15:guide id="1" orient="horz" pos="2160">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1_Key statement green accent 2">
    <p:bg>
      <p:bgPr>
        <a:solidFill>
          <a:schemeClr val="accent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480485" y="1590677"/>
            <a:ext cx="9029604" cy="4708525"/>
          </a:xfrm>
          <a:prstGeom prst="rect">
            <a:avLst/>
          </a:prstGeom>
        </p:spPr>
        <p:txBody>
          <a:bodyPr>
            <a:noAutofit/>
          </a:bodyPr>
          <a:lstStyle>
            <a:lvl1pPr>
              <a:spcBef>
                <a:spcPts val="3600"/>
              </a:spcBef>
              <a:defRPr sz="3600">
                <a:solidFill>
                  <a:schemeClr val="bg1"/>
                </a:solidFill>
              </a:defRPr>
            </a:lvl1pPr>
            <a:lvl2pPr marL="457189" indent="-457189">
              <a:defRPr sz="3000">
                <a:solidFill>
                  <a:schemeClr val="bg2"/>
                </a:solidFill>
              </a:defRPr>
            </a:lvl2pPr>
            <a:lvl3pPr>
              <a:defRPr sz="3000">
                <a:solidFill>
                  <a:schemeClr val="bg2"/>
                </a:solidFill>
              </a:defRPr>
            </a:lvl3pPr>
            <a:lvl4pPr>
              <a:defRPr sz="3000">
                <a:solidFill>
                  <a:schemeClr val="bg2"/>
                </a:solidFill>
              </a:defRPr>
            </a:lvl4pPr>
            <a:lvl5pPr>
              <a:defRPr sz="3000">
                <a:solidFill>
                  <a:schemeClr val="bg2"/>
                </a:solidFill>
              </a:defRPr>
            </a:lvl5pPr>
          </a:lstStyle>
          <a:p>
            <a:pPr lvl="0"/>
            <a:r>
              <a:rPr lang="en-US" noProof="0" dirty="0"/>
              <a:t>Click to edit Master text styles</a:t>
            </a:r>
          </a:p>
        </p:txBody>
      </p:sp>
      <p:sp>
        <p:nvSpPr>
          <p:cNvPr id="10" name="CaseCode">
            <a:extLst>
              <a:ext uri="{FF2B5EF4-FFF2-40B4-BE49-F238E27FC236}">
                <a16:creationId xmlns:a16="http://schemas.microsoft.com/office/drawing/2014/main" id="{BFFD92C3-7ED3-4D3C-8518-BD2C1CF3A89D}"/>
              </a:ext>
            </a:extLst>
          </p:cNvPr>
          <p:cNvSpPr txBox="1"/>
          <p:nvPr userDrawn="1"/>
        </p:nvSpPr>
        <p:spPr>
          <a:xfrm>
            <a:off x="6335184" y="6477000"/>
            <a:ext cx="4896560" cy="246221"/>
          </a:xfrm>
          <a:prstGeom prst="rect">
            <a:avLst/>
          </a:prstGeom>
          <a:noFill/>
        </p:spPr>
        <p:txBody>
          <a:bodyPr wrap="square" lIns="0" tIns="0" rIns="0" bIns="0" rtlCol="0">
            <a:spAutoFit/>
          </a:bodyPr>
          <a:lstStyle/>
          <a:p>
            <a:pPr marL="0" indent="0" algn="r">
              <a:spcBef>
                <a:spcPts val="0"/>
              </a:spcBef>
              <a:buSzPct val="100000"/>
              <a:buFont typeface="Arial"/>
              <a:buNone/>
            </a:pPr>
            <a:r>
              <a:rPr lang="en-US" sz="800" noProof="0" dirty="0">
                <a:solidFill>
                  <a:schemeClr val="bg1"/>
                </a:solidFill>
                <a:latin typeface="Calibri" panose="020F0502020204030204" pitchFamily="34" charset="0"/>
                <a:cs typeface="Calibri" panose="020F0502020204030204" pitchFamily="34" charset="0"/>
              </a:rPr>
              <a:t>Presentation title</a:t>
            </a:r>
            <a:br>
              <a:rPr lang="en-US" sz="800" noProof="0" dirty="0">
                <a:solidFill>
                  <a:schemeClr val="bg1"/>
                </a:solidFill>
                <a:latin typeface="Calibri" panose="020F0502020204030204" pitchFamily="34" charset="0"/>
                <a:cs typeface="Calibri" panose="020F0502020204030204" pitchFamily="34" charset="0"/>
              </a:rPr>
            </a:br>
            <a:r>
              <a:rPr lang="en-US" sz="800" noProof="0" dirty="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6" name="Copyright">
            <a:extLst>
              <a:ext uri="{FF2B5EF4-FFF2-40B4-BE49-F238E27FC236}">
                <a16:creationId xmlns:a16="http://schemas.microsoft.com/office/drawing/2014/main" id="{CA24B28E-5B13-4779-8D72-C52A20B99FE7}"/>
              </a:ext>
            </a:extLst>
          </p:cNvPr>
          <p:cNvSpPr txBox="1"/>
          <p:nvPr userDrawn="1"/>
        </p:nvSpPr>
        <p:spPr>
          <a:xfrm>
            <a:off x="501649" y="6477001"/>
            <a:ext cx="5355168" cy="123111"/>
          </a:xfrm>
          <a:prstGeom prst="rect">
            <a:avLst/>
          </a:prstGeom>
          <a:noFill/>
        </p:spPr>
        <p:txBody>
          <a:bodyPr wrap="square" lIns="0" tIns="0" rIns="0" bIns="0" rtlCol="0">
            <a:spAutoFit/>
          </a:bodyPr>
          <a:lstStyle/>
          <a:p>
            <a:pPr marL="0" indent="0">
              <a:spcBef>
                <a:spcPts val="600"/>
              </a:spcBef>
              <a:buSzPct val="100000"/>
              <a:buFont typeface="Arial"/>
              <a:buNone/>
            </a:pPr>
            <a:r>
              <a:rPr lang="cs-CZ" sz="800" noProof="0" dirty="0">
                <a:solidFill>
                  <a:schemeClr val="bg1"/>
                </a:solidFill>
                <a:latin typeface="Calibri" panose="020F0502020204030204" pitchFamily="34" charset="0"/>
                <a:cs typeface="Calibri" panose="020F0502020204030204" pitchFamily="34" charset="0"/>
              </a:rPr>
              <a:t>© 2022 Pro více informací kontaktujte Deloitte Česká republika.</a:t>
            </a:r>
          </a:p>
        </p:txBody>
      </p:sp>
      <p:sp>
        <p:nvSpPr>
          <p:cNvPr id="7" name="Rectangle 6">
            <a:extLst>
              <a:ext uri="{FF2B5EF4-FFF2-40B4-BE49-F238E27FC236}">
                <a16:creationId xmlns:a16="http://schemas.microsoft.com/office/drawing/2014/main" id="{C69DBDC7-DF0D-40FE-8DE0-1C33F8DF42EC}"/>
              </a:ext>
            </a:extLst>
          </p:cNvPr>
          <p:cNvSpPr/>
          <p:nvPr userDrawn="1"/>
        </p:nvSpPr>
        <p:spPr>
          <a:xfrm>
            <a:off x="11555698" y="6473952"/>
            <a:ext cx="121828" cy="123111"/>
          </a:xfrm>
          <a:prstGeom prst="rect">
            <a:avLst/>
          </a:prstGeom>
        </p:spPr>
        <p:txBody>
          <a:bodyPr wrap="none" lIns="0" tIns="0" rIns="0" bIns="0">
            <a:spAutoFit/>
          </a:bodyPr>
          <a:lstStyle/>
          <a:p>
            <a:fld id="{C58DF478-B544-4ED8-9ED4-6A2648E2D233}" type="slidenum">
              <a:rPr lang="en-US" sz="800" noProof="0" smtClean="0">
                <a:solidFill>
                  <a:schemeClr val="bg1"/>
                </a:solidFill>
                <a:latin typeface="Calibri" panose="020F0502020204030204" pitchFamily="34" charset="0"/>
                <a:cs typeface="Calibri" panose="020F0502020204030204" pitchFamily="34" charset="0"/>
              </a:rPr>
              <a:pPr/>
              <a:t>‹#›</a:t>
            </a:fld>
            <a:endParaRPr lang="en-US" sz="800" dirty="0">
              <a:solidFill>
                <a:schemeClr val="bg1"/>
              </a:solidFill>
            </a:endParaRPr>
          </a:p>
        </p:txBody>
      </p:sp>
    </p:spTree>
    <p:extLst>
      <p:ext uri="{BB962C8B-B14F-4D97-AF65-F5344CB8AC3E}">
        <p14:creationId xmlns:p14="http://schemas.microsoft.com/office/powerpoint/2010/main" val="367548418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Key statement Green Accent 4">
    <p:bg>
      <p:bgPr>
        <a:solidFill>
          <a:schemeClr val="accent4"/>
        </a:solidFill>
        <a:effectLst/>
      </p:bgPr>
    </p:bg>
    <p:spTree>
      <p:nvGrpSpPr>
        <p:cNvPr id="1" name=""/>
        <p:cNvGrpSpPr/>
        <p:nvPr/>
      </p:nvGrpSpPr>
      <p:grpSpPr>
        <a:xfrm>
          <a:off x="0" y="0"/>
          <a:ext cx="0" cy="0"/>
          <a:chOff x="0" y="0"/>
          <a:chExt cx="0" cy="0"/>
        </a:xfrm>
      </p:grpSpPr>
      <p:sp>
        <p:nvSpPr>
          <p:cNvPr id="13" name="Text Placeholder 3"/>
          <p:cNvSpPr>
            <a:spLocks noGrp="1"/>
          </p:cNvSpPr>
          <p:nvPr>
            <p:ph type="body" sz="quarter" idx="10"/>
          </p:nvPr>
        </p:nvSpPr>
        <p:spPr>
          <a:xfrm>
            <a:off x="480485" y="1590677"/>
            <a:ext cx="9029604" cy="4708525"/>
          </a:xfrm>
          <a:prstGeom prst="rect">
            <a:avLst/>
          </a:prstGeom>
        </p:spPr>
        <p:txBody>
          <a:bodyPr>
            <a:noAutofit/>
          </a:bodyPr>
          <a:lstStyle>
            <a:lvl1pPr>
              <a:spcBef>
                <a:spcPts val="3600"/>
              </a:spcBef>
              <a:defRPr sz="3600">
                <a:solidFill>
                  <a:schemeClr val="bg1"/>
                </a:solidFill>
              </a:defRPr>
            </a:lvl1pPr>
            <a:lvl2pPr marL="457189" indent="-457189">
              <a:defRPr sz="3000">
                <a:solidFill>
                  <a:schemeClr val="bg2"/>
                </a:solidFill>
              </a:defRPr>
            </a:lvl2pPr>
            <a:lvl3pPr>
              <a:defRPr sz="3000">
                <a:solidFill>
                  <a:schemeClr val="bg2"/>
                </a:solidFill>
              </a:defRPr>
            </a:lvl3pPr>
            <a:lvl4pPr>
              <a:defRPr sz="3000">
                <a:solidFill>
                  <a:schemeClr val="bg2"/>
                </a:solidFill>
              </a:defRPr>
            </a:lvl4pPr>
            <a:lvl5pPr>
              <a:defRPr sz="3000">
                <a:solidFill>
                  <a:schemeClr val="bg2"/>
                </a:solidFill>
              </a:defRPr>
            </a:lvl5pPr>
          </a:lstStyle>
          <a:p>
            <a:pPr lvl="0"/>
            <a:r>
              <a:rPr lang="en-US" noProof="0" dirty="0"/>
              <a:t>Click to edit Master text styles</a:t>
            </a:r>
          </a:p>
        </p:txBody>
      </p:sp>
      <p:sp>
        <p:nvSpPr>
          <p:cNvPr id="10" name="CaseCode">
            <a:extLst>
              <a:ext uri="{FF2B5EF4-FFF2-40B4-BE49-F238E27FC236}">
                <a16:creationId xmlns:a16="http://schemas.microsoft.com/office/drawing/2014/main" id="{BFFD92C3-7ED3-4D3C-8518-BD2C1CF3A89D}"/>
              </a:ext>
            </a:extLst>
          </p:cNvPr>
          <p:cNvSpPr txBox="1"/>
          <p:nvPr userDrawn="1"/>
        </p:nvSpPr>
        <p:spPr>
          <a:xfrm>
            <a:off x="6335184" y="6477000"/>
            <a:ext cx="4896560" cy="246221"/>
          </a:xfrm>
          <a:prstGeom prst="rect">
            <a:avLst/>
          </a:prstGeom>
          <a:noFill/>
        </p:spPr>
        <p:txBody>
          <a:bodyPr wrap="square" lIns="0" tIns="0" rIns="0" bIns="0" rtlCol="0">
            <a:spAutoFit/>
          </a:bodyPr>
          <a:lstStyle/>
          <a:p>
            <a:pPr marL="0" indent="0" algn="r">
              <a:spcBef>
                <a:spcPts val="0"/>
              </a:spcBef>
              <a:buSzPct val="100000"/>
              <a:buFont typeface="Arial"/>
              <a:buNone/>
            </a:pPr>
            <a:r>
              <a:rPr lang="en-US" sz="800" noProof="0" dirty="0">
                <a:solidFill>
                  <a:schemeClr val="bg1"/>
                </a:solidFill>
                <a:latin typeface="Calibri" panose="020F0502020204030204" pitchFamily="34" charset="0"/>
                <a:cs typeface="Calibri" panose="020F0502020204030204" pitchFamily="34" charset="0"/>
              </a:rPr>
              <a:t>Presentation title</a:t>
            </a:r>
            <a:br>
              <a:rPr lang="en-US" sz="800" noProof="0" dirty="0">
                <a:solidFill>
                  <a:schemeClr val="bg1"/>
                </a:solidFill>
                <a:latin typeface="Calibri" panose="020F0502020204030204" pitchFamily="34" charset="0"/>
                <a:cs typeface="Calibri" panose="020F0502020204030204" pitchFamily="34" charset="0"/>
              </a:rPr>
            </a:br>
            <a:r>
              <a:rPr lang="en-US" sz="800" noProof="0" dirty="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6" name="Copyright">
            <a:extLst>
              <a:ext uri="{FF2B5EF4-FFF2-40B4-BE49-F238E27FC236}">
                <a16:creationId xmlns:a16="http://schemas.microsoft.com/office/drawing/2014/main" id="{CA24B28E-5B13-4779-8D72-C52A20B99FE7}"/>
              </a:ext>
            </a:extLst>
          </p:cNvPr>
          <p:cNvSpPr txBox="1"/>
          <p:nvPr userDrawn="1"/>
        </p:nvSpPr>
        <p:spPr>
          <a:xfrm>
            <a:off x="501649" y="6477001"/>
            <a:ext cx="5355168" cy="123111"/>
          </a:xfrm>
          <a:prstGeom prst="rect">
            <a:avLst/>
          </a:prstGeom>
          <a:noFill/>
        </p:spPr>
        <p:txBody>
          <a:bodyPr wrap="square" lIns="0" tIns="0" rIns="0" bIns="0" rtlCol="0">
            <a:spAutoFit/>
          </a:bodyPr>
          <a:lstStyle/>
          <a:p>
            <a:pPr marL="0" indent="0">
              <a:spcBef>
                <a:spcPts val="600"/>
              </a:spcBef>
              <a:buSzPct val="100000"/>
              <a:buFont typeface="Arial"/>
              <a:buNone/>
            </a:pPr>
            <a:r>
              <a:rPr lang="cs-CZ" sz="800" noProof="0" dirty="0">
                <a:solidFill>
                  <a:schemeClr val="bg1"/>
                </a:solidFill>
                <a:latin typeface="Calibri" panose="020F0502020204030204" pitchFamily="34" charset="0"/>
                <a:cs typeface="Calibri" panose="020F0502020204030204" pitchFamily="34" charset="0"/>
              </a:rPr>
              <a:t>© 2022 Pro více informací kontaktujte Deloitte Česká republika.</a:t>
            </a:r>
          </a:p>
        </p:txBody>
      </p:sp>
      <p:sp>
        <p:nvSpPr>
          <p:cNvPr id="7" name="Rectangle 6">
            <a:extLst>
              <a:ext uri="{FF2B5EF4-FFF2-40B4-BE49-F238E27FC236}">
                <a16:creationId xmlns:a16="http://schemas.microsoft.com/office/drawing/2014/main" id="{C69DBDC7-DF0D-40FE-8DE0-1C33F8DF42EC}"/>
              </a:ext>
            </a:extLst>
          </p:cNvPr>
          <p:cNvSpPr/>
          <p:nvPr userDrawn="1"/>
        </p:nvSpPr>
        <p:spPr>
          <a:xfrm>
            <a:off x="11555698" y="6473952"/>
            <a:ext cx="121828" cy="123111"/>
          </a:xfrm>
          <a:prstGeom prst="rect">
            <a:avLst/>
          </a:prstGeom>
        </p:spPr>
        <p:txBody>
          <a:bodyPr wrap="none" lIns="0" tIns="0" rIns="0" bIns="0">
            <a:spAutoFit/>
          </a:bodyPr>
          <a:lstStyle/>
          <a:p>
            <a:fld id="{C58DF478-B544-4ED8-9ED4-6A2648E2D233}" type="slidenum">
              <a:rPr lang="en-US" sz="800" noProof="0" smtClean="0">
                <a:solidFill>
                  <a:schemeClr val="bg1"/>
                </a:solidFill>
                <a:latin typeface="Calibri" panose="020F0502020204030204" pitchFamily="34" charset="0"/>
                <a:cs typeface="Calibri" panose="020F0502020204030204" pitchFamily="34" charset="0"/>
              </a:rPr>
              <a:pPr/>
              <a:t>‹#›</a:t>
            </a:fld>
            <a:endParaRPr lang="en-US" sz="800" dirty="0">
              <a:solidFill>
                <a:schemeClr val="bg1"/>
              </a:solidFill>
            </a:endParaRPr>
          </a:p>
        </p:txBody>
      </p:sp>
    </p:spTree>
    <p:extLst>
      <p:ext uri="{BB962C8B-B14F-4D97-AF65-F5344CB8AC3E}">
        <p14:creationId xmlns:p14="http://schemas.microsoft.com/office/powerpoint/2010/main" val="286788274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Key statement teal">
    <p:bg>
      <p:bgPr>
        <a:solidFill>
          <a:schemeClr val="accent5"/>
        </a:solidFill>
        <a:effectLst/>
      </p:bgPr>
    </p:bg>
    <p:spTree>
      <p:nvGrpSpPr>
        <p:cNvPr id="1" name=""/>
        <p:cNvGrpSpPr/>
        <p:nvPr/>
      </p:nvGrpSpPr>
      <p:grpSpPr>
        <a:xfrm>
          <a:off x="0" y="0"/>
          <a:ext cx="0" cy="0"/>
          <a:chOff x="0" y="0"/>
          <a:chExt cx="0" cy="0"/>
        </a:xfrm>
      </p:grpSpPr>
      <p:sp>
        <p:nvSpPr>
          <p:cNvPr id="17" name="Text Placeholder 3"/>
          <p:cNvSpPr>
            <a:spLocks noGrp="1"/>
          </p:cNvSpPr>
          <p:nvPr>
            <p:ph type="body" sz="quarter" idx="10"/>
          </p:nvPr>
        </p:nvSpPr>
        <p:spPr>
          <a:xfrm>
            <a:off x="480485" y="1590677"/>
            <a:ext cx="9029604" cy="4708525"/>
          </a:xfrm>
          <a:prstGeom prst="rect">
            <a:avLst/>
          </a:prstGeom>
        </p:spPr>
        <p:txBody>
          <a:bodyPr>
            <a:noAutofit/>
          </a:bodyPr>
          <a:lstStyle>
            <a:lvl1pPr>
              <a:spcBef>
                <a:spcPts val="3600"/>
              </a:spcBef>
              <a:defRPr sz="3600">
                <a:solidFill>
                  <a:schemeClr val="bg1"/>
                </a:solidFill>
              </a:defRPr>
            </a:lvl1pPr>
            <a:lvl2pPr marL="457189" indent="-457189">
              <a:defRPr sz="3000">
                <a:solidFill>
                  <a:schemeClr val="bg2"/>
                </a:solidFill>
              </a:defRPr>
            </a:lvl2pPr>
            <a:lvl3pPr>
              <a:defRPr sz="3000">
                <a:solidFill>
                  <a:schemeClr val="bg2"/>
                </a:solidFill>
              </a:defRPr>
            </a:lvl3pPr>
            <a:lvl4pPr>
              <a:defRPr sz="3000">
                <a:solidFill>
                  <a:schemeClr val="bg2"/>
                </a:solidFill>
              </a:defRPr>
            </a:lvl4pPr>
            <a:lvl5pPr>
              <a:defRPr sz="3000">
                <a:solidFill>
                  <a:schemeClr val="bg2"/>
                </a:solidFill>
              </a:defRPr>
            </a:lvl5pPr>
          </a:lstStyle>
          <a:p>
            <a:pPr lvl="0"/>
            <a:r>
              <a:rPr lang="en-US" noProof="0"/>
              <a:t>Click to edit Master text styles</a:t>
            </a:r>
          </a:p>
        </p:txBody>
      </p:sp>
      <p:sp>
        <p:nvSpPr>
          <p:cNvPr id="10" name="CaseCode">
            <a:extLst>
              <a:ext uri="{FF2B5EF4-FFF2-40B4-BE49-F238E27FC236}">
                <a16:creationId xmlns:a16="http://schemas.microsoft.com/office/drawing/2014/main" id="{BFFD92C3-7ED3-4D3C-8518-BD2C1CF3A89D}"/>
              </a:ext>
            </a:extLst>
          </p:cNvPr>
          <p:cNvSpPr txBox="1"/>
          <p:nvPr userDrawn="1"/>
        </p:nvSpPr>
        <p:spPr>
          <a:xfrm>
            <a:off x="6335184" y="6477000"/>
            <a:ext cx="4896560" cy="246221"/>
          </a:xfrm>
          <a:prstGeom prst="rect">
            <a:avLst/>
          </a:prstGeom>
          <a:noFill/>
        </p:spPr>
        <p:txBody>
          <a:bodyPr wrap="square" lIns="0" tIns="0" rIns="0" bIns="0" rtlCol="0">
            <a:spAutoFit/>
          </a:bodyPr>
          <a:lstStyle/>
          <a:p>
            <a:pPr marL="0" indent="0" algn="r">
              <a:spcBef>
                <a:spcPts val="0"/>
              </a:spcBef>
              <a:buSzPct val="100000"/>
              <a:buFont typeface="Arial"/>
              <a:buNone/>
            </a:pPr>
            <a:r>
              <a:rPr lang="en-US" sz="800" noProof="0" dirty="0">
                <a:solidFill>
                  <a:schemeClr val="bg1"/>
                </a:solidFill>
                <a:latin typeface="Calibri" panose="020F0502020204030204" pitchFamily="34" charset="0"/>
                <a:cs typeface="Calibri" panose="020F0502020204030204" pitchFamily="34" charset="0"/>
              </a:rPr>
              <a:t>Presentation title</a:t>
            </a:r>
            <a:br>
              <a:rPr lang="en-US" sz="800" noProof="0" dirty="0">
                <a:solidFill>
                  <a:schemeClr val="bg1"/>
                </a:solidFill>
                <a:latin typeface="Calibri" panose="020F0502020204030204" pitchFamily="34" charset="0"/>
                <a:cs typeface="Calibri" panose="020F0502020204030204" pitchFamily="34" charset="0"/>
              </a:rPr>
            </a:br>
            <a:r>
              <a:rPr lang="en-US" sz="800" noProof="0" dirty="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6" name="Copyright">
            <a:extLst>
              <a:ext uri="{FF2B5EF4-FFF2-40B4-BE49-F238E27FC236}">
                <a16:creationId xmlns:a16="http://schemas.microsoft.com/office/drawing/2014/main" id="{CA24B28E-5B13-4779-8D72-C52A20B99FE7}"/>
              </a:ext>
            </a:extLst>
          </p:cNvPr>
          <p:cNvSpPr txBox="1"/>
          <p:nvPr userDrawn="1"/>
        </p:nvSpPr>
        <p:spPr>
          <a:xfrm>
            <a:off x="501649" y="6477001"/>
            <a:ext cx="5355168" cy="123111"/>
          </a:xfrm>
          <a:prstGeom prst="rect">
            <a:avLst/>
          </a:prstGeom>
          <a:noFill/>
        </p:spPr>
        <p:txBody>
          <a:bodyPr wrap="square" lIns="0" tIns="0" rIns="0" bIns="0" rtlCol="0">
            <a:spAutoFit/>
          </a:bodyPr>
          <a:lstStyle/>
          <a:p>
            <a:pPr marL="0" indent="0">
              <a:spcBef>
                <a:spcPts val="600"/>
              </a:spcBef>
              <a:buSzPct val="100000"/>
              <a:buFont typeface="Arial"/>
              <a:buNone/>
            </a:pPr>
            <a:r>
              <a:rPr lang="cs-CZ" sz="800" noProof="0" dirty="0">
                <a:solidFill>
                  <a:schemeClr val="bg1"/>
                </a:solidFill>
                <a:latin typeface="Calibri" panose="020F0502020204030204" pitchFamily="34" charset="0"/>
                <a:cs typeface="Calibri" panose="020F0502020204030204" pitchFamily="34" charset="0"/>
              </a:rPr>
              <a:t>© 2022 Pro více informací kontaktujte Deloitte Česká republika.</a:t>
            </a:r>
          </a:p>
        </p:txBody>
      </p:sp>
      <p:sp>
        <p:nvSpPr>
          <p:cNvPr id="7" name="Rectangle 6">
            <a:extLst>
              <a:ext uri="{FF2B5EF4-FFF2-40B4-BE49-F238E27FC236}">
                <a16:creationId xmlns:a16="http://schemas.microsoft.com/office/drawing/2014/main" id="{C69DBDC7-DF0D-40FE-8DE0-1C33F8DF42EC}"/>
              </a:ext>
            </a:extLst>
          </p:cNvPr>
          <p:cNvSpPr/>
          <p:nvPr userDrawn="1"/>
        </p:nvSpPr>
        <p:spPr>
          <a:xfrm>
            <a:off x="11555698" y="6473952"/>
            <a:ext cx="121828" cy="123111"/>
          </a:xfrm>
          <a:prstGeom prst="rect">
            <a:avLst/>
          </a:prstGeom>
        </p:spPr>
        <p:txBody>
          <a:bodyPr wrap="none" lIns="0" tIns="0" rIns="0" bIns="0">
            <a:spAutoFit/>
          </a:bodyPr>
          <a:lstStyle/>
          <a:p>
            <a:fld id="{C58DF478-B544-4ED8-9ED4-6A2648E2D233}" type="slidenum">
              <a:rPr lang="en-US" sz="800" noProof="0" smtClean="0">
                <a:solidFill>
                  <a:schemeClr val="bg1"/>
                </a:solidFill>
                <a:latin typeface="Calibri" panose="020F0502020204030204" pitchFamily="34" charset="0"/>
                <a:cs typeface="Calibri" panose="020F0502020204030204" pitchFamily="34" charset="0"/>
              </a:rPr>
              <a:pPr/>
              <a:t>‹#›</a:t>
            </a:fld>
            <a:endParaRPr lang="en-US" sz="800" dirty="0">
              <a:solidFill>
                <a:schemeClr val="bg1"/>
              </a:solidFill>
            </a:endParaRPr>
          </a:p>
        </p:txBody>
      </p:sp>
    </p:spTree>
    <p:extLst>
      <p:ext uri="{BB962C8B-B14F-4D97-AF65-F5344CB8AC3E}">
        <p14:creationId xmlns:p14="http://schemas.microsoft.com/office/powerpoint/2010/main" val="537554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Divider - Deloitte green accent 4">
    <p:bg bwMode="gray">
      <p:bgPr>
        <a:solidFill>
          <a:schemeClr val="accent4"/>
        </a:solidFill>
        <a:effectLst/>
      </p:bgPr>
    </p:bg>
    <p:spTree>
      <p:nvGrpSpPr>
        <p:cNvPr id="1" name=""/>
        <p:cNvGrpSpPr/>
        <p:nvPr/>
      </p:nvGrpSpPr>
      <p:grpSpPr>
        <a:xfrm>
          <a:off x="0" y="0"/>
          <a:ext cx="0" cy="0"/>
          <a:chOff x="0" y="0"/>
          <a:chExt cx="0" cy="0"/>
        </a:xfrm>
      </p:grpSpPr>
      <p:sp>
        <p:nvSpPr>
          <p:cNvPr id="18" name="Title 1"/>
          <p:cNvSpPr>
            <a:spLocks noGrp="1"/>
          </p:cNvSpPr>
          <p:nvPr>
            <p:ph type="title"/>
          </p:nvPr>
        </p:nvSpPr>
        <p:spPr bwMode="gray">
          <a:xfrm>
            <a:off x="469900" y="1705668"/>
            <a:ext cx="10418233" cy="1592403"/>
          </a:xfrm>
          <a:prstGeom prst="rect">
            <a:avLst/>
          </a:prstGeom>
        </p:spPr>
        <p:txBody>
          <a:bodyPr anchor="b"/>
          <a:lstStyle>
            <a:lvl1pPr>
              <a:lnSpc>
                <a:spcPct val="95000"/>
              </a:lnSpc>
              <a:defRPr sz="3600" b="1">
                <a:solidFill>
                  <a:schemeClr val="bg1"/>
                </a:solidFill>
                <a:latin typeface="+mj-lt"/>
                <a:ea typeface="Open Sans" panose="020B0606030504020204" pitchFamily="34" charset="0"/>
                <a:cs typeface="Open Sans" panose="020B0606030504020204" pitchFamily="34" charset="0"/>
              </a:defRPr>
            </a:lvl1pPr>
          </a:lstStyle>
          <a:p>
            <a:r>
              <a:rPr lang="en-US" noProof="0"/>
              <a:t>Click to edit Master title style</a:t>
            </a:r>
            <a:endParaRPr lang="en-US" noProof="0" dirty="0"/>
          </a:p>
        </p:txBody>
      </p:sp>
      <p:sp>
        <p:nvSpPr>
          <p:cNvPr id="19" name="Text Placeholder 2"/>
          <p:cNvSpPr>
            <a:spLocks noGrp="1"/>
          </p:cNvSpPr>
          <p:nvPr>
            <p:ph type="body" idx="1"/>
          </p:nvPr>
        </p:nvSpPr>
        <p:spPr bwMode="gray">
          <a:xfrm>
            <a:off x="469900" y="3429000"/>
            <a:ext cx="10418233" cy="1566532"/>
          </a:xfrm>
        </p:spPr>
        <p:txBody>
          <a:bodyPr lIns="0" tIns="0" rIns="0" bIns="0">
            <a:noAutofit/>
          </a:bodyPr>
          <a:lstStyle>
            <a:lvl1pPr marL="0" indent="0">
              <a:lnSpc>
                <a:spcPct val="95000"/>
              </a:lnSpc>
              <a:spcAft>
                <a:spcPts val="0"/>
              </a:spcAft>
              <a:buNone/>
              <a:defRPr sz="3600">
                <a:solidFill>
                  <a:schemeClr val="bg1"/>
                </a:solidFill>
              </a:defRPr>
            </a:lvl1pPr>
            <a:lvl2pPr marL="609585" indent="0">
              <a:buNone/>
              <a:defRPr sz="2667">
                <a:solidFill>
                  <a:schemeClr val="tx1">
                    <a:tint val="75000"/>
                  </a:schemeClr>
                </a:solidFill>
              </a:defRPr>
            </a:lvl2pPr>
            <a:lvl3pPr marL="1219170" indent="0">
              <a:buNone/>
              <a:defRPr sz="2400">
                <a:solidFill>
                  <a:schemeClr val="tx1">
                    <a:tint val="75000"/>
                  </a:schemeClr>
                </a:solidFill>
              </a:defRPr>
            </a:lvl3pPr>
            <a:lvl4pPr marL="1828754" indent="0">
              <a:buNone/>
              <a:defRPr sz="2133">
                <a:solidFill>
                  <a:schemeClr val="tx1">
                    <a:tint val="75000"/>
                  </a:schemeClr>
                </a:solidFill>
              </a:defRPr>
            </a:lvl4pPr>
            <a:lvl5pPr marL="2438339" indent="0">
              <a:buNone/>
              <a:defRPr sz="2133">
                <a:solidFill>
                  <a:schemeClr val="tx1">
                    <a:tint val="75000"/>
                  </a:schemeClr>
                </a:solidFill>
              </a:defRPr>
            </a:lvl5pPr>
            <a:lvl6pPr marL="3047924" indent="0">
              <a:buNone/>
              <a:defRPr sz="2133">
                <a:solidFill>
                  <a:schemeClr val="tx1">
                    <a:tint val="75000"/>
                  </a:schemeClr>
                </a:solidFill>
              </a:defRPr>
            </a:lvl6pPr>
            <a:lvl7pPr marL="3657509" indent="0">
              <a:buNone/>
              <a:defRPr sz="2133">
                <a:solidFill>
                  <a:schemeClr val="tx1">
                    <a:tint val="75000"/>
                  </a:schemeClr>
                </a:solidFill>
              </a:defRPr>
            </a:lvl7pPr>
            <a:lvl8pPr marL="4267093" indent="0">
              <a:buNone/>
              <a:defRPr sz="2133">
                <a:solidFill>
                  <a:schemeClr val="tx1">
                    <a:tint val="75000"/>
                  </a:schemeClr>
                </a:solidFill>
              </a:defRPr>
            </a:lvl8pPr>
            <a:lvl9pPr marL="4876678" indent="0">
              <a:buNone/>
              <a:defRPr sz="2133">
                <a:solidFill>
                  <a:schemeClr val="tx1">
                    <a:tint val="75000"/>
                  </a:schemeClr>
                </a:solidFill>
              </a:defRPr>
            </a:lvl9pPr>
          </a:lstStyle>
          <a:p>
            <a:pPr lvl="0"/>
            <a:r>
              <a:rPr lang="en-US" noProof="0"/>
              <a:t>Click to edit Master text styles</a:t>
            </a:r>
          </a:p>
        </p:txBody>
      </p:sp>
      <p:sp>
        <p:nvSpPr>
          <p:cNvPr id="7" name="CaseCode">
            <a:extLst>
              <a:ext uri="{FF2B5EF4-FFF2-40B4-BE49-F238E27FC236}">
                <a16:creationId xmlns:a16="http://schemas.microsoft.com/office/drawing/2014/main" id="{452A60FA-C95E-401E-9AF3-D27C8C88BCCB}"/>
              </a:ext>
            </a:extLst>
          </p:cNvPr>
          <p:cNvSpPr txBox="1"/>
          <p:nvPr/>
        </p:nvSpPr>
        <p:spPr>
          <a:xfrm>
            <a:off x="6335184" y="6477000"/>
            <a:ext cx="4896560" cy="246221"/>
          </a:xfrm>
          <a:prstGeom prst="rect">
            <a:avLst/>
          </a:prstGeom>
          <a:noFill/>
        </p:spPr>
        <p:txBody>
          <a:bodyPr wrap="square" lIns="0" tIns="0" rIns="0" bIns="0" rtlCol="0">
            <a:spAutoFit/>
          </a:bodyPr>
          <a:lstStyle/>
          <a:p>
            <a:pPr marL="0" indent="0" algn="r">
              <a:spcBef>
                <a:spcPts val="0"/>
              </a:spcBef>
              <a:buSzPct val="100000"/>
              <a:buFont typeface="Arial"/>
              <a:buNone/>
            </a:pPr>
            <a:r>
              <a:rPr lang="en-US" sz="800" noProof="0" dirty="0">
                <a:solidFill>
                  <a:schemeClr val="bg1"/>
                </a:solidFill>
                <a:latin typeface="Calibri" panose="020F0502020204030204" pitchFamily="34" charset="0"/>
                <a:cs typeface="Calibri" panose="020F0502020204030204" pitchFamily="34" charset="0"/>
              </a:rPr>
              <a:t>Presentation title</a:t>
            </a:r>
            <a:br>
              <a:rPr lang="en-US" sz="800" noProof="0" dirty="0">
                <a:solidFill>
                  <a:schemeClr val="bg1"/>
                </a:solidFill>
                <a:latin typeface="Calibri" panose="020F0502020204030204" pitchFamily="34" charset="0"/>
                <a:cs typeface="Calibri" panose="020F0502020204030204" pitchFamily="34" charset="0"/>
              </a:rPr>
            </a:br>
            <a:r>
              <a:rPr lang="en-US" sz="800" noProof="0" dirty="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8" name="Copyright">
            <a:extLst>
              <a:ext uri="{FF2B5EF4-FFF2-40B4-BE49-F238E27FC236}">
                <a16:creationId xmlns:a16="http://schemas.microsoft.com/office/drawing/2014/main" id="{CA24B28E-5B13-4779-8D72-C52A20B99FE7}"/>
              </a:ext>
            </a:extLst>
          </p:cNvPr>
          <p:cNvSpPr txBox="1"/>
          <p:nvPr/>
        </p:nvSpPr>
        <p:spPr>
          <a:xfrm>
            <a:off x="501649" y="6477001"/>
            <a:ext cx="5355168" cy="123111"/>
          </a:xfrm>
          <a:prstGeom prst="rect">
            <a:avLst/>
          </a:prstGeom>
          <a:noFill/>
        </p:spPr>
        <p:txBody>
          <a:bodyPr wrap="square" lIns="0" tIns="0" rIns="0" bIns="0" rtlCol="0">
            <a:spAutoFit/>
          </a:bodyPr>
          <a:lstStyle/>
          <a:p>
            <a:pPr marL="0" indent="0">
              <a:spcBef>
                <a:spcPts val="600"/>
              </a:spcBef>
              <a:buSzPct val="100000"/>
              <a:buFont typeface="Arial"/>
              <a:buNone/>
            </a:pPr>
            <a:r>
              <a:rPr lang="en-US" sz="800" noProof="0" dirty="0">
                <a:solidFill>
                  <a:schemeClr val="bg1"/>
                </a:solidFill>
                <a:latin typeface="Calibri" panose="020F0502020204030204" pitchFamily="34" charset="0"/>
                <a:cs typeface="Calibri" panose="020F0502020204030204" pitchFamily="34" charset="0"/>
              </a:rPr>
              <a:t>© 202</a:t>
            </a:r>
            <a:r>
              <a:rPr lang="cs-CZ" sz="800" noProof="0" dirty="0">
                <a:solidFill>
                  <a:schemeClr val="bg1"/>
                </a:solidFill>
                <a:latin typeface="Calibri" panose="020F0502020204030204" pitchFamily="34" charset="0"/>
                <a:cs typeface="Calibri" panose="020F0502020204030204" pitchFamily="34" charset="0"/>
              </a:rPr>
              <a:t>2</a:t>
            </a:r>
            <a:r>
              <a:rPr lang="en-US" sz="800" noProof="0" dirty="0">
                <a:solidFill>
                  <a:schemeClr val="bg1"/>
                </a:solidFill>
                <a:latin typeface="Calibri" panose="020F0502020204030204" pitchFamily="34" charset="0"/>
                <a:cs typeface="Calibri" panose="020F0502020204030204" pitchFamily="34" charset="0"/>
              </a:rPr>
              <a:t>. For information, contact Deloitte Czech Republic. </a:t>
            </a:r>
          </a:p>
        </p:txBody>
      </p:sp>
      <p:sp>
        <p:nvSpPr>
          <p:cNvPr id="9" name="Rectangle 8">
            <a:extLst>
              <a:ext uri="{FF2B5EF4-FFF2-40B4-BE49-F238E27FC236}">
                <a16:creationId xmlns:a16="http://schemas.microsoft.com/office/drawing/2014/main" id="{C69DBDC7-DF0D-40FE-8DE0-1C33F8DF42EC}"/>
              </a:ext>
            </a:extLst>
          </p:cNvPr>
          <p:cNvSpPr/>
          <p:nvPr userDrawn="1"/>
        </p:nvSpPr>
        <p:spPr>
          <a:xfrm>
            <a:off x="11555698" y="6473952"/>
            <a:ext cx="121828" cy="123111"/>
          </a:xfrm>
          <a:prstGeom prst="rect">
            <a:avLst/>
          </a:prstGeom>
        </p:spPr>
        <p:txBody>
          <a:bodyPr wrap="none" lIns="0" tIns="0" rIns="0" bIns="0">
            <a:spAutoFit/>
          </a:bodyPr>
          <a:lstStyle/>
          <a:p>
            <a:fld id="{C58DF478-B544-4ED8-9ED4-6A2648E2D233}" type="slidenum">
              <a:rPr lang="en-US" sz="800" noProof="0" smtClean="0">
                <a:solidFill>
                  <a:schemeClr val="bg1"/>
                </a:solidFill>
                <a:latin typeface="Calibri" panose="020F0502020204030204" pitchFamily="34" charset="0"/>
                <a:cs typeface="Calibri" panose="020F0502020204030204" pitchFamily="34" charset="0"/>
              </a:rPr>
              <a:pPr/>
              <a:t>‹#›</a:t>
            </a:fld>
            <a:endParaRPr lang="en-US" sz="800" dirty="0">
              <a:solidFill>
                <a:schemeClr val="bg1"/>
              </a:solidFill>
            </a:endParaRPr>
          </a:p>
        </p:txBody>
      </p:sp>
    </p:spTree>
    <p:extLst>
      <p:ext uri="{BB962C8B-B14F-4D97-AF65-F5344CB8AC3E}">
        <p14:creationId xmlns:p14="http://schemas.microsoft.com/office/powerpoint/2010/main" val="4124218500"/>
      </p:ext>
    </p:extLst>
  </p:cSld>
  <p:clrMapOvr>
    <a:masterClrMapping/>
  </p:clrMapOvr>
  <p:extLst>
    <p:ext uri="{DCECCB84-F9BA-43D5-87BE-67443E8EF086}">
      <p15:sldGuideLst xmlns:p15="http://schemas.microsoft.com/office/powerpoint/2012/main"/>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Key statement black">
    <p:bg>
      <p:bgPr>
        <a:solidFill>
          <a:schemeClr val="tx1"/>
        </a:solidFill>
        <a:effectLst/>
      </p:bgPr>
    </p:bg>
    <p:spTree>
      <p:nvGrpSpPr>
        <p:cNvPr id="1" name=""/>
        <p:cNvGrpSpPr/>
        <p:nvPr/>
      </p:nvGrpSpPr>
      <p:grpSpPr>
        <a:xfrm>
          <a:off x="0" y="0"/>
          <a:ext cx="0" cy="0"/>
          <a:chOff x="0" y="0"/>
          <a:chExt cx="0" cy="0"/>
        </a:xfrm>
      </p:grpSpPr>
      <p:sp>
        <p:nvSpPr>
          <p:cNvPr id="13" name="Text Placeholder 3"/>
          <p:cNvSpPr>
            <a:spLocks noGrp="1"/>
          </p:cNvSpPr>
          <p:nvPr>
            <p:ph type="body" sz="quarter" idx="10"/>
          </p:nvPr>
        </p:nvSpPr>
        <p:spPr>
          <a:xfrm>
            <a:off x="480485" y="1590677"/>
            <a:ext cx="9029604" cy="4708525"/>
          </a:xfrm>
          <a:prstGeom prst="rect">
            <a:avLst/>
          </a:prstGeom>
        </p:spPr>
        <p:txBody>
          <a:bodyPr>
            <a:noAutofit/>
          </a:bodyPr>
          <a:lstStyle>
            <a:lvl1pPr>
              <a:spcBef>
                <a:spcPts val="3600"/>
              </a:spcBef>
              <a:defRPr sz="3600">
                <a:solidFill>
                  <a:schemeClr val="bg1"/>
                </a:solidFill>
              </a:defRPr>
            </a:lvl1pPr>
            <a:lvl2pPr marL="457189" indent="-457189">
              <a:defRPr sz="3000">
                <a:solidFill>
                  <a:schemeClr val="bg2"/>
                </a:solidFill>
              </a:defRPr>
            </a:lvl2pPr>
            <a:lvl3pPr>
              <a:defRPr sz="3000">
                <a:solidFill>
                  <a:schemeClr val="bg2"/>
                </a:solidFill>
              </a:defRPr>
            </a:lvl3pPr>
            <a:lvl4pPr>
              <a:defRPr sz="3000">
                <a:solidFill>
                  <a:schemeClr val="bg2"/>
                </a:solidFill>
              </a:defRPr>
            </a:lvl4pPr>
            <a:lvl5pPr>
              <a:defRPr sz="3000">
                <a:solidFill>
                  <a:schemeClr val="bg2"/>
                </a:solidFill>
              </a:defRPr>
            </a:lvl5pPr>
          </a:lstStyle>
          <a:p>
            <a:pPr lvl="0"/>
            <a:r>
              <a:rPr lang="en-US" noProof="0" dirty="0"/>
              <a:t>Click to edit Master text styles</a:t>
            </a:r>
          </a:p>
        </p:txBody>
      </p:sp>
      <p:sp>
        <p:nvSpPr>
          <p:cNvPr id="6" name="CaseCode">
            <a:extLst>
              <a:ext uri="{FF2B5EF4-FFF2-40B4-BE49-F238E27FC236}">
                <a16:creationId xmlns:a16="http://schemas.microsoft.com/office/drawing/2014/main" id="{19828E09-D049-49D7-BE85-DE45BC334CFE}"/>
              </a:ext>
            </a:extLst>
          </p:cNvPr>
          <p:cNvSpPr txBox="1"/>
          <p:nvPr userDrawn="1"/>
        </p:nvSpPr>
        <p:spPr>
          <a:xfrm>
            <a:off x="6335184" y="6477000"/>
            <a:ext cx="4896560" cy="246221"/>
          </a:xfrm>
          <a:prstGeom prst="rect">
            <a:avLst/>
          </a:prstGeom>
          <a:noFill/>
        </p:spPr>
        <p:txBody>
          <a:bodyPr wrap="square" lIns="0" tIns="0" rIns="0" bIns="0" rtlCol="0">
            <a:spAutoFit/>
          </a:bodyPr>
          <a:lstStyle/>
          <a:p>
            <a:pPr marL="0" indent="0" algn="r">
              <a:spcBef>
                <a:spcPts val="0"/>
              </a:spcBef>
              <a:buSzPct val="100000"/>
              <a:buFont typeface="Arial"/>
              <a:buNone/>
            </a:pPr>
            <a:r>
              <a:rPr lang="en-US" sz="800" noProof="0" dirty="0">
                <a:solidFill>
                  <a:schemeClr val="bg1"/>
                </a:solidFill>
                <a:latin typeface="Calibri" panose="020F0502020204030204" pitchFamily="34" charset="0"/>
                <a:cs typeface="Calibri" panose="020F0502020204030204" pitchFamily="34" charset="0"/>
              </a:rPr>
              <a:t>Presentation title</a:t>
            </a:r>
            <a:br>
              <a:rPr lang="en-US" sz="800" noProof="0" dirty="0">
                <a:solidFill>
                  <a:schemeClr val="bg1"/>
                </a:solidFill>
                <a:latin typeface="Calibri" panose="020F0502020204030204" pitchFamily="34" charset="0"/>
                <a:cs typeface="Calibri" panose="020F0502020204030204" pitchFamily="34" charset="0"/>
              </a:rPr>
            </a:br>
            <a:r>
              <a:rPr lang="en-US" sz="800" noProof="0" dirty="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7" name="Copyright">
            <a:extLst>
              <a:ext uri="{FF2B5EF4-FFF2-40B4-BE49-F238E27FC236}">
                <a16:creationId xmlns:a16="http://schemas.microsoft.com/office/drawing/2014/main" id="{5E51561B-D398-42F6-B947-A1D464580D42}"/>
              </a:ext>
            </a:extLst>
          </p:cNvPr>
          <p:cNvSpPr txBox="1"/>
          <p:nvPr userDrawn="1"/>
        </p:nvSpPr>
        <p:spPr>
          <a:xfrm>
            <a:off x="501649" y="6477001"/>
            <a:ext cx="5355168" cy="123111"/>
          </a:xfrm>
          <a:prstGeom prst="rect">
            <a:avLst/>
          </a:prstGeom>
          <a:noFill/>
        </p:spPr>
        <p:txBody>
          <a:bodyPr wrap="square" lIns="0" tIns="0" rIns="0" bIns="0" rtlCol="0">
            <a:spAutoFit/>
          </a:bodyPr>
          <a:lstStyle/>
          <a:p>
            <a:pPr marL="0" indent="0">
              <a:spcBef>
                <a:spcPts val="600"/>
              </a:spcBef>
              <a:buSzPct val="100000"/>
              <a:buFont typeface="Arial"/>
              <a:buNone/>
            </a:pPr>
            <a:r>
              <a:rPr lang="cs-CZ" sz="800" noProof="0" dirty="0">
                <a:solidFill>
                  <a:schemeClr val="bg1"/>
                </a:solidFill>
                <a:latin typeface="Calibri" panose="020F0502020204030204" pitchFamily="34" charset="0"/>
                <a:cs typeface="Calibri" panose="020F0502020204030204" pitchFamily="34" charset="0"/>
              </a:rPr>
              <a:t>© 2022 Pro více informací kontaktujte Deloitte Česká republika.</a:t>
            </a:r>
          </a:p>
        </p:txBody>
      </p:sp>
      <p:sp>
        <p:nvSpPr>
          <p:cNvPr id="8" name="Rectangle 7">
            <a:extLst>
              <a:ext uri="{FF2B5EF4-FFF2-40B4-BE49-F238E27FC236}">
                <a16:creationId xmlns:a16="http://schemas.microsoft.com/office/drawing/2014/main" id="{6F245F6F-F221-47F1-A1CB-901F630239A0}"/>
              </a:ext>
            </a:extLst>
          </p:cNvPr>
          <p:cNvSpPr/>
          <p:nvPr userDrawn="1"/>
        </p:nvSpPr>
        <p:spPr>
          <a:xfrm>
            <a:off x="11555698" y="6473952"/>
            <a:ext cx="121828" cy="123111"/>
          </a:xfrm>
          <a:prstGeom prst="rect">
            <a:avLst/>
          </a:prstGeom>
        </p:spPr>
        <p:txBody>
          <a:bodyPr wrap="none" lIns="0" tIns="0" rIns="0" bIns="0">
            <a:spAutoFit/>
          </a:bodyPr>
          <a:lstStyle/>
          <a:p>
            <a:fld id="{C58DF478-B544-4ED8-9ED4-6A2648E2D233}" type="slidenum">
              <a:rPr lang="en-US" sz="800" noProof="0" smtClean="0">
                <a:solidFill>
                  <a:schemeClr val="bg1"/>
                </a:solidFill>
                <a:latin typeface="Calibri" panose="020F0502020204030204" pitchFamily="34" charset="0"/>
                <a:cs typeface="Calibri" panose="020F0502020204030204" pitchFamily="34" charset="0"/>
              </a:rPr>
              <a:pPr/>
              <a:t>‹#›</a:t>
            </a:fld>
            <a:endParaRPr lang="en-US" sz="800" dirty="0">
              <a:solidFill>
                <a:schemeClr val="bg1"/>
              </a:solidFill>
            </a:endParaRPr>
          </a:p>
        </p:txBody>
      </p:sp>
    </p:spTree>
    <p:extLst>
      <p:ext uri="{BB962C8B-B14F-4D97-AF65-F5344CB8AC3E}">
        <p14:creationId xmlns:p14="http://schemas.microsoft.com/office/powerpoint/2010/main" val="239424917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Key statement white">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01651" y="1665288"/>
            <a:ext cx="9277349" cy="4716462"/>
          </a:xfrm>
          <a:prstGeom prst="rect">
            <a:avLst/>
          </a:prstGeom>
        </p:spPr>
        <p:txBody>
          <a:bodyPr>
            <a:noAutofit/>
          </a:bodyPr>
          <a:lstStyle>
            <a:lvl1pPr marL="0" indent="0" algn="l">
              <a:spcBef>
                <a:spcPts val="3600"/>
              </a:spcBef>
              <a:buFontTx/>
              <a:buNone/>
              <a:defRPr sz="3600">
                <a:solidFill>
                  <a:schemeClr val="tx1"/>
                </a:solidFill>
              </a:defRPr>
            </a:lvl1pPr>
            <a:lvl2pPr marL="457200" indent="-457200">
              <a:defRPr sz="3000">
                <a:solidFill>
                  <a:schemeClr val="bg2"/>
                </a:solidFill>
              </a:defRPr>
            </a:lvl2pPr>
            <a:lvl3pPr>
              <a:defRPr sz="3000">
                <a:solidFill>
                  <a:schemeClr val="bg2"/>
                </a:solidFill>
              </a:defRPr>
            </a:lvl3pPr>
            <a:lvl4pPr>
              <a:defRPr sz="3000">
                <a:solidFill>
                  <a:schemeClr val="bg2"/>
                </a:solidFill>
              </a:defRPr>
            </a:lvl4pPr>
            <a:lvl5pPr>
              <a:defRPr sz="3000">
                <a:solidFill>
                  <a:schemeClr val="bg2"/>
                </a:solidFill>
              </a:defRPr>
            </a:lvl5pPr>
          </a:lstStyle>
          <a:p>
            <a:pPr lvl="0"/>
            <a:r>
              <a:rPr lang="en-US" noProof="0" dirty="0"/>
              <a:t>Click to edit Master text styles</a:t>
            </a:r>
          </a:p>
        </p:txBody>
      </p:sp>
    </p:spTree>
    <p:extLst>
      <p:ext uri="{BB962C8B-B14F-4D97-AF65-F5344CB8AC3E}">
        <p14:creationId xmlns:p14="http://schemas.microsoft.com/office/powerpoint/2010/main" val="2401653189"/>
      </p:ext>
    </p:extLst>
  </p:cSld>
  <p:clrMapOvr>
    <a:overrideClrMapping bg1="lt1" tx1="dk1" bg2="lt2" tx2="dk2" accent1="accent1" accent2="accent2" accent3="accent3" accent4="accent4" accent5="accent5" accent6="accent6" hlink="hlink" folHlink="folHlink"/>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Title, subtitle &amp; chart">
    <p:spTree>
      <p:nvGrpSpPr>
        <p:cNvPr id="1" name=""/>
        <p:cNvGrpSpPr/>
        <p:nvPr/>
      </p:nvGrpSpPr>
      <p:grpSpPr>
        <a:xfrm>
          <a:off x="0" y="0"/>
          <a:ext cx="0" cy="0"/>
          <a:chOff x="0" y="0"/>
          <a:chExt cx="0" cy="0"/>
        </a:xfrm>
      </p:grpSpPr>
      <p:sp>
        <p:nvSpPr>
          <p:cNvPr id="15" name="Text Placeholder 8"/>
          <p:cNvSpPr>
            <a:spLocks noGrp="1"/>
          </p:cNvSpPr>
          <p:nvPr>
            <p:ph type="body" sz="quarter" idx="13" hasCustomPrompt="1"/>
          </p:nvPr>
        </p:nvSpPr>
        <p:spPr>
          <a:xfrm>
            <a:off x="501650" y="651600"/>
            <a:ext cx="11188700" cy="757255"/>
          </a:xfrm>
          <a:prstGeom prst="rect">
            <a:avLst/>
          </a:prstGeom>
        </p:spPr>
        <p:txBody>
          <a:bodyPr lIns="0" tIns="0" rIns="0" bIns="0">
            <a:noAutofit/>
          </a:bodyPr>
          <a:lstStyle>
            <a:lvl1pPr marL="0" indent="0">
              <a:buNone/>
              <a:defRPr sz="1800" b="0">
                <a:solidFill>
                  <a:srgbClr val="575757"/>
                </a:solidFill>
              </a:defRPr>
            </a:lvl1pPr>
          </a:lstStyle>
          <a:p>
            <a:pPr lvl="0"/>
            <a:r>
              <a:rPr lang="en-US" dirty="0"/>
              <a:t>Click to add subtitle</a:t>
            </a:r>
          </a:p>
        </p:txBody>
      </p:sp>
      <p:sp>
        <p:nvSpPr>
          <p:cNvPr id="17" name="Chart Placeholder 3"/>
          <p:cNvSpPr>
            <a:spLocks noGrp="1"/>
          </p:cNvSpPr>
          <p:nvPr>
            <p:ph type="chart" sz="quarter" idx="15"/>
          </p:nvPr>
        </p:nvSpPr>
        <p:spPr>
          <a:xfrm>
            <a:off x="501652" y="2052000"/>
            <a:ext cx="11188699" cy="4069013"/>
          </a:xfrm>
          <a:prstGeom prst="rect">
            <a:avLst/>
          </a:prstGeom>
        </p:spPr>
        <p:txBody>
          <a:bodyPr>
            <a:noAutofit/>
          </a:bodyPr>
          <a:lstStyle/>
          <a:p>
            <a:r>
              <a:rPr lang="en-US"/>
              <a:t>Click icon to add chart</a:t>
            </a:r>
            <a:endParaRPr lang="en-GB" dirty="0"/>
          </a:p>
        </p:txBody>
      </p:sp>
      <p:sp>
        <p:nvSpPr>
          <p:cNvPr id="18" name="Text Placeholder 8"/>
          <p:cNvSpPr>
            <a:spLocks noGrp="1"/>
          </p:cNvSpPr>
          <p:nvPr>
            <p:ph type="body" sz="quarter" idx="18"/>
          </p:nvPr>
        </p:nvSpPr>
        <p:spPr>
          <a:xfrm>
            <a:off x="501652" y="1674087"/>
            <a:ext cx="11188699" cy="357187"/>
          </a:xfrm>
        </p:spPr>
        <p:txBody>
          <a:bodyPr>
            <a:noAutofit/>
          </a:bodyPr>
          <a:lstStyle/>
          <a:p>
            <a:pPr lvl="0"/>
            <a:r>
              <a:rPr lang="en-US" noProof="0" dirty="0"/>
              <a:t>Click to edit Master text styles</a:t>
            </a:r>
          </a:p>
        </p:txBody>
      </p:sp>
      <p:sp>
        <p:nvSpPr>
          <p:cNvPr id="19" name="Text Placeholder 7"/>
          <p:cNvSpPr>
            <a:spLocks noGrp="1"/>
          </p:cNvSpPr>
          <p:nvPr>
            <p:ph type="body" sz="quarter" idx="23"/>
          </p:nvPr>
        </p:nvSpPr>
        <p:spPr>
          <a:xfrm>
            <a:off x="501651" y="6121014"/>
            <a:ext cx="11188700" cy="260737"/>
          </a:xfrm>
        </p:spPr>
        <p:txBody>
          <a:bodyPr>
            <a:noAutofit/>
          </a:bodyPr>
          <a:lstStyle>
            <a:lvl1pPr>
              <a:spcAft>
                <a:spcPts val="0"/>
              </a:spcAft>
              <a:defRPr sz="900"/>
            </a:lvl1pPr>
          </a:lstStyle>
          <a:p>
            <a:pPr lvl="0"/>
            <a:r>
              <a:rPr lang="en-US"/>
              <a:t>Click to edit Master text styles</a:t>
            </a:r>
          </a:p>
        </p:txBody>
      </p:sp>
      <p:sp>
        <p:nvSpPr>
          <p:cNvPr id="7" name="Title Placeholder 1">
            <a:extLst>
              <a:ext uri="{FF2B5EF4-FFF2-40B4-BE49-F238E27FC236}">
                <a16:creationId xmlns:a16="http://schemas.microsoft.com/office/drawing/2014/main" id="{8CFE9674-04ED-4C53-9426-4EA385799FE2}"/>
              </a:ext>
            </a:extLst>
          </p:cNvPr>
          <p:cNvSpPr>
            <a:spLocks noGrp="1"/>
          </p:cNvSpPr>
          <p:nvPr>
            <p:ph type="title" hasCustomPrompt="1"/>
          </p:nvPr>
        </p:nvSpPr>
        <p:spPr>
          <a:xfrm>
            <a:off x="501650" y="317500"/>
            <a:ext cx="11188700" cy="334099"/>
          </a:xfrm>
          <a:prstGeom prst="rect">
            <a:avLst/>
          </a:prstGeom>
        </p:spPr>
        <p:txBody>
          <a:bodyPr vert="horz" lIns="0" tIns="0" rIns="0" bIns="0" rtlCol="0" anchor="t" anchorCtr="0">
            <a:noAutofit/>
          </a:bodyPr>
          <a:lstStyle>
            <a:lvl1pPr>
              <a:defRPr>
                <a:latin typeface="+mj-lt"/>
              </a:defRPr>
            </a:lvl1pPr>
          </a:lstStyle>
          <a:p>
            <a:r>
              <a:rPr lang="en-US" dirty="0"/>
              <a:t>Click to add title</a:t>
            </a:r>
          </a:p>
        </p:txBody>
      </p:sp>
    </p:spTree>
    <p:extLst>
      <p:ext uri="{BB962C8B-B14F-4D97-AF65-F5344CB8AC3E}">
        <p14:creationId xmlns:p14="http://schemas.microsoft.com/office/powerpoint/2010/main" val="3577809610"/>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Title &amp; 1 column text">
    <p:spTree>
      <p:nvGrpSpPr>
        <p:cNvPr id="1" name=""/>
        <p:cNvGrpSpPr/>
        <p:nvPr/>
      </p:nvGrpSpPr>
      <p:grpSpPr>
        <a:xfrm>
          <a:off x="0" y="0"/>
          <a:ext cx="0" cy="0"/>
          <a:chOff x="0" y="0"/>
          <a:chExt cx="0" cy="0"/>
        </a:xfrm>
      </p:grpSpPr>
      <p:sp>
        <p:nvSpPr>
          <p:cNvPr id="14" name="Text Placeholder 18"/>
          <p:cNvSpPr>
            <a:spLocks noGrp="1"/>
          </p:cNvSpPr>
          <p:nvPr>
            <p:ph idx="1"/>
          </p:nvPr>
        </p:nvSpPr>
        <p:spPr>
          <a:xfrm>
            <a:off x="501651" y="1665289"/>
            <a:ext cx="11165416" cy="4716463"/>
          </a:xfrm>
          <a:prstGeom prst="rect">
            <a:avLst/>
          </a:prstGeom>
        </p:spPr>
        <p:txBody>
          <a:bodyPr vert="horz" lIns="0" tIns="0" rIns="0" bIns="0" rtlCol="0">
            <a:noAutofit/>
          </a:bodyPr>
          <a:lstStyle>
            <a:lvl1pPr marL="0" indent="0" algn="l">
              <a:buFontTx/>
              <a:buNone/>
              <a:defRPr>
                <a:latin typeface="+mn-lt"/>
              </a:defRPr>
            </a:lvl1pPr>
            <a:lvl2pPr marL="139700" indent="-139700" algn="l">
              <a:buClr>
                <a:schemeClr val="tx1"/>
              </a:buClr>
              <a:buSzPct val="100000"/>
              <a:buFont typeface="Arial" panose="020B0604020202020204" pitchFamily="34" charset="0"/>
              <a:buChar char="•"/>
              <a:defRPr>
                <a:latin typeface="+mj-lt"/>
              </a:defRPr>
            </a:lvl2pPr>
            <a:lvl3pPr marL="304800" indent="-139700" algn="l">
              <a:buClr>
                <a:schemeClr val="tx1"/>
              </a:buClr>
              <a:buSzPct val="100000"/>
              <a:buFont typeface="Arial" panose="020B0604020202020204" pitchFamily="34" charset="0"/>
              <a:buChar char="−"/>
              <a:defRPr>
                <a:latin typeface="+mn-lt"/>
              </a:defRPr>
            </a:lvl3pPr>
            <a:lvl4pPr marL="469900" indent="-139700" algn="l">
              <a:buClr>
                <a:schemeClr val="tx1"/>
              </a:buClr>
              <a:buSzPct val="100000"/>
              <a:buFont typeface="Arial" panose="020B0604020202020204" pitchFamily="34" charset="0"/>
              <a:buChar char="◦"/>
              <a:defRPr>
                <a:latin typeface="+mn-lt"/>
              </a:defRPr>
            </a:lvl4pPr>
            <a:lvl5pPr marL="635000" indent="-139700" algn="l">
              <a:buClr>
                <a:schemeClr val="tx1"/>
              </a:buClr>
              <a:buSzPct val="100000"/>
              <a:buFont typeface="Arial" panose="020B0604020202020204" pitchFamily="34" charset="0"/>
              <a:buChar char="−"/>
              <a:defRPr>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US" noProof="0" dirty="0"/>
          </a:p>
        </p:txBody>
      </p:sp>
      <p:sp>
        <p:nvSpPr>
          <p:cNvPr id="4" name="Title Placeholder 1">
            <a:extLst>
              <a:ext uri="{FF2B5EF4-FFF2-40B4-BE49-F238E27FC236}">
                <a16:creationId xmlns:a16="http://schemas.microsoft.com/office/drawing/2014/main" id="{A1AF4B88-9BDB-4994-AE11-3A74CC55FE51}"/>
              </a:ext>
            </a:extLst>
          </p:cNvPr>
          <p:cNvSpPr>
            <a:spLocks noGrp="1"/>
          </p:cNvSpPr>
          <p:nvPr>
            <p:ph type="title" hasCustomPrompt="1"/>
          </p:nvPr>
        </p:nvSpPr>
        <p:spPr>
          <a:xfrm>
            <a:off x="501652" y="317500"/>
            <a:ext cx="11180232" cy="698501"/>
          </a:xfrm>
          <a:prstGeom prst="rect">
            <a:avLst/>
          </a:prstGeom>
        </p:spPr>
        <p:txBody>
          <a:bodyPr vert="horz" lIns="0" tIns="0" rIns="0" bIns="0" rtlCol="0" anchor="t" anchorCtr="0">
            <a:noAutofit/>
          </a:bodyPr>
          <a:lstStyle>
            <a:lvl1pPr>
              <a:defRPr/>
            </a:lvl1pPr>
          </a:lstStyle>
          <a:p>
            <a:r>
              <a:rPr lang="en-US" dirty="0"/>
              <a:t>Click to add title</a:t>
            </a:r>
          </a:p>
        </p:txBody>
      </p:sp>
    </p:spTree>
    <p:extLst>
      <p:ext uri="{BB962C8B-B14F-4D97-AF65-F5344CB8AC3E}">
        <p14:creationId xmlns:p14="http://schemas.microsoft.com/office/powerpoint/2010/main" val="866028850"/>
      </p:ext>
    </p:extLst>
  </p:cSld>
  <p:clrMapOvr>
    <a:masterClrMapping/>
  </p:clrMapOvr>
  <p:hf hdr="0" dt="0"/>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_Title, subtitle &amp; chart">
    <p:spTree>
      <p:nvGrpSpPr>
        <p:cNvPr id="1" name=""/>
        <p:cNvGrpSpPr/>
        <p:nvPr/>
      </p:nvGrpSpPr>
      <p:grpSpPr>
        <a:xfrm>
          <a:off x="0" y="0"/>
          <a:ext cx="0" cy="0"/>
          <a:chOff x="0" y="0"/>
          <a:chExt cx="0" cy="0"/>
        </a:xfrm>
      </p:grpSpPr>
      <p:sp>
        <p:nvSpPr>
          <p:cNvPr id="15" name="Text Placeholder 8"/>
          <p:cNvSpPr>
            <a:spLocks noGrp="1"/>
          </p:cNvSpPr>
          <p:nvPr>
            <p:ph type="body" sz="quarter" idx="13" hasCustomPrompt="1"/>
          </p:nvPr>
        </p:nvSpPr>
        <p:spPr>
          <a:xfrm>
            <a:off x="501650" y="651600"/>
            <a:ext cx="11188700" cy="757255"/>
          </a:xfrm>
          <a:prstGeom prst="rect">
            <a:avLst/>
          </a:prstGeom>
        </p:spPr>
        <p:txBody>
          <a:bodyPr lIns="0" tIns="0" rIns="0" bIns="0">
            <a:noAutofit/>
          </a:bodyPr>
          <a:lstStyle>
            <a:lvl1pPr marL="0" indent="0">
              <a:buNone/>
              <a:defRPr sz="1800" b="0">
                <a:solidFill>
                  <a:srgbClr val="575757"/>
                </a:solidFill>
              </a:defRPr>
            </a:lvl1pPr>
          </a:lstStyle>
          <a:p>
            <a:pPr lvl="0"/>
            <a:r>
              <a:rPr lang="en-US" dirty="0"/>
              <a:t>Click to add subtitle</a:t>
            </a:r>
          </a:p>
        </p:txBody>
      </p:sp>
      <p:sp>
        <p:nvSpPr>
          <p:cNvPr id="7" name="Title Placeholder 1">
            <a:extLst>
              <a:ext uri="{FF2B5EF4-FFF2-40B4-BE49-F238E27FC236}">
                <a16:creationId xmlns:a16="http://schemas.microsoft.com/office/drawing/2014/main" id="{8CFE9674-04ED-4C53-9426-4EA385799FE2}"/>
              </a:ext>
            </a:extLst>
          </p:cNvPr>
          <p:cNvSpPr>
            <a:spLocks noGrp="1"/>
          </p:cNvSpPr>
          <p:nvPr>
            <p:ph type="title" hasCustomPrompt="1"/>
          </p:nvPr>
        </p:nvSpPr>
        <p:spPr>
          <a:xfrm>
            <a:off x="501650" y="317500"/>
            <a:ext cx="11188700" cy="334099"/>
          </a:xfrm>
          <a:prstGeom prst="rect">
            <a:avLst/>
          </a:prstGeom>
        </p:spPr>
        <p:txBody>
          <a:bodyPr vert="horz" lIns="0" tIns="0" rIns="0" bIns="0" rtlCol="0" anchor="t" anchorCtr="0">
            <a:noAutofit/>
          </a:bodyPr>
          <a:lstStyle>
            <a:lvl1pPr>
              <a:defRPr>
                <a:latin typeface="+mj-lt"/>
              </a:defRPr>
            </a:lvl1pPr>
          </a:lstStyle>
          <a:p>
            <a:r>
              <a:rPr lang="en-US" dirty="0"/>
              <a:t>Click to add title</a:t>
            </a:r>
          </a:p>
        </p:txBody>
      </p:sp>
      <p:sp>
        <p:nvSpPr>
          <p:cNvPr id="8" name="Text Placeholder 18"/>
          <p:cNvSpPr>
            <a:spLocks noGrp="1"/>
          </p:cNvSpPr>
          <p:nvPr>
            <p:ph idx="1"/>
          </p:nvPr>
        </p:nvSpPr>
        <p:spPr>
          <a:xfrm>
            <a:off x="501651" y="1665289"/>
            <a:ext cx="11165416" cy="4716463"/>
          </a:xfrm>
          <a:prstGeom prst="rect">
            <a:avLst/>
          </a:prstGeom>
        </p:spPr>
        <p:txBody>
          <a:bodyPr vert="horz" lIns="0" tIns="0" rIns="0" bIns="0" rtlCol="0">
            <a:noAutofit/>
          </a:bodyPr>
          <a:lstStyle>
            <a:lvl1pPr marL="0" indent="0" algn="l">
              <a:buFontTx/>
              <a:buNone/>
              <a:defRPr>
                <a:latin typeface="+mn-lt"/>
              </a:defRPr>
            </a:lvl1pPr>
            <a:lvl2pPr marL="139700" indent="-139700" algn="l">
              <a:buClr>
                <a:schemeClr val="tx1"/>
              </a:buClr>
              <a:buSzPct val="100000"/>
              <a:buFont typeface="Arial" panose="020B0604020202020204" pitchFamily="34" charset="0"/>
              <a:buChar char="•"/>
              <a:defRPr>
                <a:latin typeface="+mj-lt"/>
              </a:defRPr>
            </a:lvl2pPr>
            <a:lvl3pPr marL="304800" indent="-139700" algn="l">
              <a:buClr>
                <a:schemeClr val="tx1"/>
              </a:buClr>
              <a:buSzPct val="100000"/>
              <a:buFont typeface="Arial" panose="020B0604020202020204" pitchFamily="34" charset="0"/>
              <a:buChar char="−"/>
              <a:defRPr>
                <a:latin typeface="+mn-lt"/>
              </a:defRPr>
            </a:lvl3pPr>
            <a:lvl4pPr marL="469900" indent="-139700" algn="l">
              <a:buClr>
                <a:schemeClr val="tx1"/>
              </a:buClr>
              <a:buSzPct val="100000"/>
              <a:buFont typeface="Arial" panose="020B0604020202020204" pitchFamily="34" charset="0"/>
              <a:buChar char="◦"/>
              <a:defRPr>
                <a:latin typeface="+mn-lt"/>
              </a:defRPr>
            </a:lvl4pPr>
            <a:lvl5pPr marL="635000" indent="-139700" algn="l">
              <a:buClr>
                <a:schemeClr val="tx1"/>
              </a:buClr>
              <a:buSzPct val="100000"/>
              <a:buFont typeface="Arial" panose="020B0604020202020204" pitchFamily="34" charset="0"/>
              <a:buChar char="−"/>
              <a:defRPr>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US" noProof="0" dirty="0"/>
          </a:p>
        </p:txBody>
      </p:sp>
    </p:spTree>
    <p:extLst>
      <p:ext uri="{BB962C8B-B14F-4D97-AF65-F5344CB8AC3E}">
        <p14:creationId xmlns:p14="http://schemas.microsoft.com/office/powerpoint/2010/main" val="143168842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Contents">
    <p:spTree>
      <p:nvGrpSpPr>
        <p:cNvPr id="1" name=""/>
        <p:cNvGrpSpPr/>
        <p:nvPr/>
      </p:nvGrpSpPr>
      <p:grpSpPr>
        <a:xfrm>
          <a:off x="0" y="0"/>
          <a:ext cx="0" cy="0"/>
          <a:chOff x="0" y="0"/>
          <a:chExt cx="0" cy="0"/>
        </a:xfrm>
      </p:grpSpPr>
      <p:sp>
        <p:nvSpPr>
          <p:cNvPr id="4" name="Content Placeholder 3"/>
          <p:cNvSpPr>
            <a:spLocks noGrp="1"/>
          </p:cNvSpPr>
          <p:nvPr>
            <p:ph sz="quarter" idx="10"/>
          </p:nvPr>
        </p:nvSpPr>
        <p:spPr>
          <a:xfrm>
            <a:off x="501651" y="1665289"/>
            <a:ext cx="9277349" cy="4716463"/>
          </a:xfrm>
          <a:prstGeom prst="rect">
            <a:avLst/>
          </a:prstGeom>
        </p:spPr>
        <p:txBody>
          <a:bodyPr>
            <a:noAutofit/>
          </a:bodyPr>
          <a:lstStyle>
            <a:lvl1pPr marL="0" indent="0" algn="l">
              <a:buFontTx/>
              <a:buNone/>
              <a:tabLst>
                <a:tab pos="6729413" algn="r"/>
              </a:tabLst>
              <a:defRPr>
                <a:latin typeface="+mn-lt"/>
              </a:defRPr>
            </a:lvl1pPr>
            <a:lvl2pPr marL="139700" indent="-139700" algn="l">
              <a:buClr>
                <a:schemeClr val="tx1"/>
              </a:buClr>
              <a:buSzPct val="100000"/>
              <a:buFont typeface="Arial" panose="020B0604020202020204" pitchFamily="34" charset="0"/>
              <a:buChar char="•"/>
              <a:tabLst>
                <a:tab pos="6729413" algn="r"/>
              </a:tabLst>
              <a:defRPr>
                <a:latin typeface="+mj-lt"/>
              </a:defRPr>
            </a:lvl2pPr>
            <a:lvl3pPr marL="304800" indent="-139700" algn="l">
              <a:buClr>
                <a:schemeClr val="tx1"/>
              </a:buClr>
              <a:buSzPct val="100000"/>
              <a:buFont typeface="Arial" panose="020B0604020202020204" pitchFamily="34" charset="0"/>
              <a:buChar char="−"/>
              <a:tabLst>
                <a:tab pos="6729413" algn="r"/>
              </a:tabLst>
              <a:defRPr>
                <a:latin typeface="+mn-lt"/>
              </a:defRPr>
            </a:lvl3pPr>
            <a:lvl4pPr marL="469900" indent="-139700" algn="l">
              <a:buClr>
                <a:schemeClr val="tx1"/>
              </a:buClr>
              <a:buSzPct val="100000"/>
              <a:buFont typeface="Arial" panose="020B0604020202020204" pitchFamily="34" charset="0"/>
              <a:buChar char="◦"/>
              <a:tabLst>
                <a:tab pos="6729413" algn="r"/>
              </a:tabLst>
              <a:defRPr>
                <a:latin typeface="+mn-lt"/>
              </a:defRPr>
            </a:lvl4pPr>
            <a:lvl5pPr marL="635000" indent="-139700" algn="l">
              <a:buClr>
                <a:schemeClr val="tx1"/>
              </a:buClr>
              <a:buSzPct val="100000"/>
              <a:buFont typeface="Arial" panose="020B0604020202020204" pitchFamily="34" charset="0"/>
              <a:buChar char="−"/>
              <a:tabLst>
                <a:tab pos="5029200" algn="r"/>
              </a:tabLst>
              <a:defRPr baseline="0">
                <a:latin typeface="+mn-lt"/>
              </a:defRPr>
            </a:lvl5pPr>
            <a:lvl6pPr>
              <a:tabLst>
                <a:tab pos="6729413" algn="r"/>
              </a:tabLst>
              <a:defRPr/>
            </a:lvl6pPr>
            <a:lvl7pPr>
              <a:tabLst>
                <a:tab pos="6729413" algn="r"/>
              </a:tabLst>
              <a:defRPr/>
            </a:lvl7pPr>
            <a:lvl8pPr>
              <a:tabLst>
                <a:tab pos="6729413" algn="r"/>
              </a:tabLst>
              <a:defRPr/>
            </a:lvl8pPr>
            <a:lvl9pPr>
              <a:tabLst>
                <a:tab pos="6729413" algn="r"/>
              </a:tabLst>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Placeholder 1"/>
          <p:cNvSpPr>
            <a:spLocks noGrp="1"/>
          </p:cNvSpPr>
          <p:nvPr>
            <p:ph type="title" hasCustomPrompt="1"/>
          </p:nvPr>
        </p:nvSpPr>
        <p:spPr>
          <a:xfrm>
            <a:off x="501652" y="317500"/>
            <a:ext cx="11180232" cy="698501"/>
          </a:xfrm>
          <a:prstGeom prst="rect">
            <a:avLst/>
          </a:prstGeom>
        </p:spPr>
        <p:txBody>
          <a:bodyPr vert="horz" lIns="0" tIns="0" rIns="0" bIns="0" rtlCol="0" anchor="t" anchorCtr="0">
            <a:noAutofit/>
          </a:bodyPr>
          <a:lstStyle>
            <a:lvl1pPr>
              <a:defRPr/>
            </a:lvl1pPr>
          </a:lstStyle>
          <a:p>
            <a:r>
              <a:rPr lang="en-US" dirty="0"/>
              <a:t>Click to add title</a:t>
            </a:r>
          </a:p>
        </p:txBody>
      </p:sp>
    </p:spTree>
    <p:extLst>
      <p:ext uri="{BB962C8B-B14F-4D97-AF65-F5344CB8AC3E}">
        <p14:creationId xmlns:p14="http://schemas.microsoft.com/office/powerpoint/2010/main" val="1072037334"/>
      </p:ext>
    </p:extLst>
  </p:cSld>
  <p:clrMapOvr>
    <a:masterClrMapping/>
  </p:clrMapOvr>
  <p:hf hdr="0" dt="0"/>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p:cSld name="Letter Layou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8862256" y="405929"/>
            <a:ext cx="2804160" cy="1027760"/>
          </a:xfrm>
        </p:spPr>
        <p:txBody>
          <a:bodyPr>
            <a:noAutofit/>
          </a:bodyPr>
          <a:lstStyle>
            <a:lvl1pPr>
              <a:spcBef>
                <a:spcPts val="185"/>
              </a:spcBef>
              <a:defRPr sz="923">
                <a:solidFill>
                  <a:schemeClr val="tx1"/>
                </a:solidFill>
              </a:defRPr>
            </a:lvl1pPr>
            <a:lvl2pPr>
              <a:defRPr sz="969">
                <a:solidFill>
                  <a:schemeClr val="tx2"/>
                </a:solidFill>
              </a:defRPr>
            </a:lvl2pPr>
            <a:lvl3pPr>
              <a:defRPr sz="969">
                <a:solidFill>
                  <a:schemeClr val="tx2"/>
                </a:solidFill>
              </a:defRPr>
            </a:lvl3pPr>
            <a:lvl4pPr>
              <a:defRPr sz="923">
                <a:solidFill>
                  <a:schemeClr val="tx2"/>
                </a:solidFill>
              </a:defRPr>
            </a:lvl4pPr>
            <a:lvl5pPr>
              <a:defRPr sz="923">
                <a:solidFill>
                  <a:schemeClr val="tx2"/>
                </a:solidFill>
              </a:defRPr>
            </a:lvl5pPr>
          </a:lstStyle>
          <a:p>
            <a:pPr lvl="0"/>
            <a:r>
              <a:rPr lang="en-US"/>
              <a:t>Click to edit Master text styles</a:t>
            </a:r>
          </a:p>
        </p:txBody>
      </p:sp>
      <p:sp>
        <p:nvSpPr>
          <p:cNvPr id="7" name="Text Placeholder 6"/>
          <p:cNvSpPr>
            <a:spLocks noGrp="1"/>
          </p:cNvSpPr>
          <p:nvPr>
            <p:ph type="body" sz="quarter" idx="11"/>
          </p:nvPr>
        </p:nvSpPr>
        <p:spPr>
          <a:xfrm>
            <a:off x="495300" y="1665288"/>
            <a:ext cx="2796541" cy="4716462"/>
          </a:xfrm>
        </p:spPr>
        <p:txBody>
          <a:bodyPr>
            <a:noAutofit/>
          </a:bodyPr>
          <a:lstStyle>
            <a:lvl1pPr>
              <a:spcBef>
                <a:spcPts val="0"/>
              </a:spcBef>
              <a:spcAft>
                <a:spcPts val="554"/>
              </a:spcAft>
              <a:defRPr sz="969"/>
            </a:lvl1pPr>
            <a:lvl2pPr>
              <a:spcBef>
                <a:spcPts val="277"/>
              </a:spcBef>
              <a:defRPr/>
            </a:lvl2pPr>
            <a:lvl3pPr>
              <a:spcBef>
                <a:spcPts val="277"/>
              </a:spcBef>
              <a:defRPr/>
            </a:lvl3pPr>
            <a:lvl4pPr>
              <a:spcBef>
                <a:spcPts val="277"/>
              </a:spcBef>
              <a:defRPr/>
            </a:lvl4pPr>
            <a:lvl5pPr>
              <a:spcBef>
                <a:spcPts val="277"/>
              </a:spcBef>
              <a:defRPr/>
            </a:lvl5pPr>
          </a:lstStyle>
          <a:p>
            <a:pPr lvl="0"/>
            <a:r>
              <a:rPr lang="en-US"/>
              <a:t>Click to edit Master text styles</a:t>
            </a:r>
          </a:p>
        </p:txBody>
      </p:sp>
      <p:sp>
        <p:nvSpPr>
          <p:cNvPr id="9" name="Text Placeholder 8"/>
          <p:cNvSpPr>
            <a:spLocks noGrp="1"/>
          </p:cNvSpPr>
          <p:nvPr>
            <p:ph type="body" sz="quarter" idx="12"/>
          </p:nvPr>
        </p:nvSpPr>
        <p:spPr>
          <a:xfrm>
            <a:off x="3780369" y="1665287"/>
            <a:ext cx="7916331" cy="4716461"/>
          </a:xfrm>
        </p:spPr>
        <p:txBody>
          <a:bodyPr>
            <a:noAutofit/>
          </a:bodyPr>
          <a:lstStyle>
            <a:lvl1pPr marL="0" indent="0" algn="l">
              <a:spcBef>
                <a:spcPts val="1662"/>
              </a:spcBef>
              <a:buFontTx/>
              <a:buNone/>
              <a:defRPr/>
            </a:lvl1pPr>
            <a:lvl2pPr marL="139700" indent="-139700" algn="l">
              <a:buClr>
                <a:schemeClr val="tx1"/>
              </a:buClr>
              <a:buSzPct val="100000"/>
              <a:buFont typeface="Arial" panose="020B0604020202020204" pitchFamily="34" charset="0"/>
              <a:buChar char="•"/>
              <a:defRPr/>
            </a:lvl2pPr>
            <a:lvl3pPr marL="304800" indent="-139700" algn="l">
              <a:buClr>
                <a:schemeClr val="tx1"/>
              </a:buClr>
              <a:buSzPct val="100000"/>
              <a:buFont typeface="Arial" panose="020B0604020202020204" pitchFamily="34" charset="0"/>
              <a:buChar char="−"/>
              <a:defRPr/>
            </a:lvl3pPr>
            <a:lvl4pPr marL="469900" indent="-139700" algn="l">
              <a:buClr>
                <a:schemeClr val="tx1"/>
              </a:buClr>
              <a:buSzPct val="100000"/>
              <a:buFont typeface="Arial" panose="020B0604020202020204" pitchFamily="34" charset="0"/>
              <a:buChar char="◦"/>
              <a:defRPr/>
            </a:lvl4pPr>
            <a:lvl5pPr marL="635000" indent="-139700" algn="l">
              <a:buClr>
                <a:schemeClr val="tx1"/>
              </a:buClr>
              <a:buSzPct val="100000"/>
              <a:buFont typeface="Arial" panose="020B0604020202020204" pitchFamily="34" charset="0"/>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US" noProof="0" dirty="0"/>
          </a:p>
        </p:txBody>
      </p:sp>
      <p:grpSp>
        <p:nvGrpSpPr>
          <p:cNvPr id="38" name="Group 37">
            <a:extLst>
              <a:ext uri="{FF2B5EF4-FFF2-40B4-BE49-F238E27FC236}">
                <a16:creationId xmlns:a16="http://schemas.microsoft.com/office/drawing/2014/main" id="{BE53F9A5-D017-41A9-87FD-42B8B6C64282}"/>
              </a:ext>
            </a:extLst>
          </p:cNvPr>
          <p:cNvGrpSpPr>
            <a:grpSpLocks noChangeAspect="1"/>
          </p:cNvGrpSpPr>
          <p:nvPr userDrawn="1"/>
        </p:nvGrpSpPr>
        <p:grpSpPr>
          <a:xfrm>
            <a:off x="503988" y="378000"/>
            <a:ext cx="1998000" cy="374400"/>
            <a:chOff x="398463" y="404813"/>
            <a:chExt cx="1627187" cy="307976"/>
          </a:xfrm>
          <a:solidFill>
            <a:schemeClr val="tx1"/>
          </a:solidFill>
        </p:grpSpPr>
        <p:sp>
          <p:nvSpPr>
            <p:cNvPr id="39" name="Oval 5">
              <a:extLst>
                <a:ext uri="{FF2B5EF4-FFF2-40B4-BE49-F238E27FC236}">
                  <a16:creationId xmlns:a16="http://schemas.microsoft.com/office/drawing/2014/main" id="{70412374-88D8-4076-97A4-28B9D453A9F4}"/>
                </a:ext>
              </a:extLst>
            </p:cNvPr>
            <p:cNvSpPr>
              <a:spLocks noChangeArrowheads="1"/>
            </p:cNvSpPr>
            <p:nvPr userDrawn="1"/>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40" name="Freeform 6">
              <a:extLst>
                <a:ext uri="{FF2B5EF4-FFF2-40B4-BE49-F238E27FC236}">
                  <a16:creationId xmlns:a16="http://schemas.microsoft.com/office/drawing/2014/main" id="{059052DC-E283-45E3-A11B-EFC0EF64057E}"/>
                </a:ext>
              </a:extLst>
            </p:cNvPr>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41" name="Rectangle 7">
              <a:extLst>
                <a:ext uri="{FF2B5EF4-FFF2-40B4-BE49-F238E27FC236}">
                  <a16:creationId xmlns:a16="http://schemas.microsoft.com/office/drawing/2014/main" id="{C8E40EE6-74FE-4B63-ADD7-D8251359CC54}"/>
                </a:ext>
              </a:extLst>
            </p:cNvPr>
            <p:cNvSpPr>
              <a:spLocks noChangeArrowheads="1"/>
            </p:cNvSpPr>
            <p:nvPr userDrawn="1"/>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42" name="Freeform 8">
              <a:extLst>
                <a:ext uri="{FF2B5EF4-FFF2-40B4-BE49-F238E27FC236}">
                  <a16:creationId xmlns:a16="http://schemas.microsoft.com/office/drawing/2014/main" id="{6D34B50B-2467-467F-BE0D-CA832EE3A76E}"/>
                </a:ext>
              </a:extLst>
            </p:cNvPr>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43" name="Rectangle 9">
              <a:extLst>
                <a:ext uri="{FF2B5EF4-FFF2-40B4-BE49-F238E27FC236}">
                  <a16:creationId xmlns:a16="http://schemas.microsoft.com/office/drawing/2014/main" id="{1004DF0B-038C-4CB4-89B3-42D949ED0B9D}"/>
                </a:ext>
              </a:extLst>
            </p:cNvPr>
            <p:cNvSpPr>
              <a:spLocks noChangeArrowheads="1"/>
            </p:cNvSpPr>
            <p:nvPr userDrawn="1"/>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44" name="Rectangle 10">
              <a:extLst>
                <a:ext uri="{FF2B5EF4-FFF2-40B4-BE49-F238E27FC236}">
                  <a16:creationId xmlns:a16="http://schemas.microsoft.com/office/drawing/2014/main" id="{2FB8C6E0-92EE-49AA-95D9-7BE219F64FE7}"/>
                </a:ext>
              </a:extLst>
            </p:cNvPr>
            <p:cNvSpPr>
              <a:spLocks noChangeArrowheads="1"/>
            </p:cNvSpPr>
            <p:nvPr userDrawn="1"/>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45" name="Freeform 11">
              <a:extLst>
                <a:ext uri="{FF2B5EF4-FFF2-40B4-BE49-F238E27FC236}">
                  <a16:creationId xmlns:a16="http://schemas.microsoft.com/office/drawing/2014/main" id="{CEE92EC5-3F38-4286-A2DA-7B5E941BC2B9}"/>
                </a:ext>
              </a:extLst>
            </p:cNvPr>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46" name="Freeform 12">
              <a:extLst>
                <a:ext uri="{FF2B5EF4-FFF2-40B4-BE49-F238E27FC236}">
                  <a16:creationId xmlns:a16="http://schemas.microsoft.com/office/drawing/2014/main" id="{3C2CE8EA-279F-441C-99BC-330C664B3281}"/>
                </a:ext>
              </a:extLst>
            </p:cNvPr>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47" name="Freeform 13">
              <a:extLst>
                <a:ext uri="{FF2B5EF4-FFF2-40B4-BE49-F238E27FC236}">
                  <a16:creationId xmlns:a16="http://schemas.microsoft.com/office/drawing/2014/main" id="{328EA017-C8BA-490A-9F7A-F880FE999A8D}"/>
                </a:ext>
              </a:extLst>
            </p:cNvPr>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48" name="Freeform 14">
              <a:extLst>
                <a:ext uri="{FF2B5EF4-FFF2-40B4-BE49-F238E27FC236}">
                  <a16:creationId xmlns:a16="http://schemas.microsoft.com/office/drawing/2014/main" id="{BAE89DBE-19C8-422A-B7E6-D6726124DF54}"/>
                </a:ext>
              </a:extLst>
            </p:cNvPr>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grpSp>
    </p:spTree>
    <p:extLst>
      <p:ext uri="{BB962C8B-B14F-4D97-AF65-F5344CB8AC3E}">
        <p14:creationId xmlns:p14="http://schemas.microsoft.com/office/powerpoint/2010/main" val="2279497671"/>
      </p:ext>
    </p:extLst>
  </p:cSld>
  <p:clrMapOvr>
    <a:masterClrMapping/>
  </p:clrMapOvr>
  <p:hf hdr="0" dt="0"/>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Contents with image">
    <p:spTree>
      <p:nvGrpSpPr>
        <p:cNvPr id="1" name=""/>
        <p:cNvGrpSpPr/>
        <p:nvPr/>
      </p:nvGrpSpPr>
      <p:grpSpPr>
        <a:xfrm>
          <a:off x="0" y="0"/>
          <a:ext cx="0" cy="0"/>
          <a:chOff x="0" y="0"/>
          <a:chExt cx="0" cy="0"/>
        </a:xfrm>
      </p:grpSpPr>
      <p:sp>
        <p:nvSpPr>
          <p:cNvPr id="7" name="Title Placeholder 1"/>
          <p:cNvSpPr>
            <a:spLocks noGrp="1"/>
          </p:cNvSpPr>
          <p:nvPr>
            <p:ph type="title" hasCustomPrompt="1"/>
          </p:nvPr>
        </p:nvSpPr>
        <p:spPr>
          <a:xfrm>
            <a:off x="501651" y="317501"/>
            <a:ext cx="11188700" cy="698500"/>
          </a:xfrm>
          <a:prstGeom prst="rect">
            <a:avLst/>
          </a:prstGeom>
        </p:spPr>
        <p:txBody>
          <a:bodyPr vert="horz" lIns="0" tIns="0" rIns="0" bIns="0" rtlCol="0" anchor="t" anchorCtr="0">
            <a:noAutofit/>
          </a:bodyPr>
          <a:lstStyle>
            <a:lvl1pPr>
              <a:defRPr/>
            </a:lvl1pPr>
          </a:lstStyle>
          <a:p>
            <a:r>
              <a:rPr lang="en-US" noProof="0" dirty="0"/>
              <a:t>Click to add title</a:t>
            </a:r>
          </a:p>
        </p:txBody>
      </p:sp>
      <p:sp>
        <p:nvSpPr>
          <p:cNvPr id="5" name="Picture Placeholder 9"/>
          <p:cNvSpPr>
            <a:spLocks noGrp="1"/>
          </p:cNvSpPr>
          <p:nvPr>
            <p:ph type="pic" sz="quarter" idx="15"/>
          </p:nvPr>
        </p:nvSpPr>
        <p:spPr>
          <a:xfrm>
            <a:off x="5450351" y="1665288"/>
            <a:ext cx="6240000" cy="4716463"/>
          </a:xfrm>
        </p:spPr>
        <p:txBody>
          <a:bodyPr>
            <a:noAutofit/>
          </a:bodyPr>
          <a:lstStyle/>
          <a:p>
            <a:r>
              <a:rPr lang="en-US" noProof="0"/>
              <a:t>Click icon to add picture</a:t>
            </a:r>
            <a:endParaRPr lang="en-US" noProof="0" dirty="0"/>
          </a:p>
        </p:txBody>
      </p:sp>
      <p:sp>
        <p:nvSpPr>
          <p:cNvPr id="6" name="Content Placeholder 3"/>
          <p:cNvSpPr>
            <a:spLocks noGrp="1"/>
          </p:cNvSpPr>
          <p:nvPr>
            <p:ph sz="quarter" idx="10"/>
          </p:nvPr>
        </p:nvSpPr>
        <p:spPr>
          <a:xfrm>
            <a:off x="501651" y="1665289"/>
            <a:ext cx="4456429" cy="4716463"/>
          </a:xfrm>
          <a:prstGeom prst="rect">
            <a:avLst/>
          </a:prstGeom>
        </p:spPr>
        <p:txBody>
          <a:bodyPr>
            <a:noAutofit/>
          </a:bodyPr>
          <a:lstStyle>
            <a:lvl1pPr marL="0" indent="0" algn="l">
              <a:buFontTx/>
              <a:buNone/>
              <a:tabLst>
                <a:tab pos="5029200" algn="r"/>
              </a:tabLst>
              <a:defRPr>
                <a:latin typeface="+mn-lt"/>
              </a:defRPr>
            </a:lvl1pPr>
            <a:lvl2pPr marL="139700" indent="-139700" algn="l">
              <a:buClrTx/>
              <a:buSzPct val="100000"/>
              <a:buFont typeface="Arial" panose="020B0604020202020204" pitchFamily="34" charset="0"/>
              <a:buChar char="•"/>
              <a:tabLst>
                <a:tab pos="5029200" algn="r"/>
              </a:tabLst>
              <a:defRPr>
                <a:latin typeface="+mj-lt"/>
              </a:defRPr>
            </a:lvl2pPr>
            <a:lvl3pPr marL="304800" indent="-139700" algn="l">
              <a:buClrTx/>
              <a:buSzPct val="100000"/>
              <a:buFont typeface="Arial" panose="020B0604020202020204" pitchFamily="34" charset="0"/>
              <a:buChar char="−"/>
              <a:tabLst>
                <a:tab pos="5029200" algn="r"/>
              </a:tabLst>
              <a:defRPr>
                <a:latin typeface="+mn-lt"/>
              </a:defRPr>
            </a:lvl3pPr>
            <a:lvl4pPr marL="469900" indent="-139700" algn="l">
              <a:buClrTx/>
              <a:buSzPct val="100000"/>
              <a:buFont typeface="Arial" panose="020B0604020202020204" pitchFamily="34" charset="0"/>
              <a:buChar char="◦"/>
              <a:tabLst>
                <a:tab pos="5029200" algn="r"/>
              </a:tabLst>
              <a:defRPr>
                <a:latin typeface="+mn-lt"/>
              </a:defRPr>
            </a:lvl4pPr>
            <a:lvl5pPr marL="635000" indent="-139700" algn="l">
              <a:buClrTx/>
              <a:buSzPct val="100000"/>
              <a:buFont typeface="Arial" panose="020B0604020202020204" pitchFamily="34" charset="0"/>
              <a:buChar char="−"/>
              <a:tabLst>
                <a:tab pos="5029200" algn="r"/>
              </a:tabLst>
              <a:defRPr baseline="0">
                <a:latin typeface="+mn-lt"/>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Tree>
    <p:extLst>
      <p:ext uri="{BB962C8B-B14F-4D97-AF65-F5344CB8AC3E}">
        <p14:creationId xmlns:p14="http://schemas.microsoft.com/office/powerpoint/2010/main" val="738103440"/>
      </p:ext>
    </p:extLst>
  </p:cSld>
  <p:clrMapOvr>
    <a:masterClrMapping/>
  </p:clrMapOvr>
  <p:hf hdr="0" dt="0"/>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2 columns of text">
    <p:spTree>
      <p:nvGrpSpPr>
        <p:cNvPr id="1" name=""/>
        <p:cNvGrpSpPr/>
        <p:nvPr/>
      </p:nvGrpSpPr>
      <p:grpSpPr>
        <a:xfrm>
          <a:off x="0" y="0"/>
          <a:ext cx="0" cy="0"/>
          <a:chOff x="0" y="0"/>
          <a:chExt cx="0" cy="0"/>
        </a:xfrm>
      </p:grpSpPr>
      <p:sp>
        <p:nvSpPr>
          <p:cNvPr id="13" name="Content Placeholder 3"/>
          <p:cNvSpPr>
            <a:spLocks noGrp="1"/>
          </p:cNvSpPr>
          <p:nvPr>
            <p:ph sz="quarter" idx="10"/>
          </p:nvPr>
        </p:nvSpPr>
        <p:spPr>
          <a:xfrm>
            <a:off x="501651" y="1665289"/>
            <a:ext cx="5305579" cy="4716461"/>
          </a:xfrm>
          <a:prstGeom prst="rect">
            <a:avLst/>
          </a:prstGeom>
        </p:spPr>
        <p:txBody>
          <a:bodyPr>
            <a:noAutofit/>
          </a:bodyPr>
          <a:lstStyle>
            <a:lvl1pPr marL="0" indent="0" algn="l">
              <a:buFontTx/>
              <a:buNone/>
              <a:tabLst>
                <a:tab pos="5029200" algn="r"/>
              </a:tabLst>
              <a:defRPr/>
            </a:lvl1pPr>
            <a:lvl2pPr marL="139700" indent="-139700" algn="l">
              <a:buClr>
                <a:schemeClr val="tx1"/>
              </a:buClr>
              <a:buSzPct val="100000"/>
              <a:buFont typeface="Arial" panose="020B0604020202020204" pitchFamily="34" charset="0"/>
              <a:buChar char="•"/>
              <a:tabLst>
                <a:tab pos="5029200" algn="r"/>
              </a:tabLst>
              <a:defRPr/>
            </a:lvl2pPr>
            <a:lvl3pPr marL="304800" indent="-139700" algn="l">
              <a:buClr>
                <a:schemeClr val="tx1"/>
              </a:buClr>
              <a:buSzPct val="100000"/>
              <a:buFont typeface="Arial" panose="020B0604020202020204" pitchFamily="34" charset="0"/>
              <a:buChar char="−"/>
              <a:tabLst>
                <a:tab pos="5029200" algn="r"/>
              </a:tabLst>
              <a:defRPr/>
            </a:lvl3pPr>
            <a:lvl4pPr marL="469900" indent="-139700" algn="l">
              <a:buClr>
                <a:schemeClr val="tx1"/>
              </a:buClr>
              <a:buSzPct val="100000"/>
              <a:buFont typeface="Arial" panose="020B0604020202020204" pitchFamily="34" charset="0"/>
              <a:buChar char="◦"/>
              <a:tabLst>
                <a:tab pos="5029200" algn="r"/>
              </a:tabLst>
              <a:defRPr/>
            </a:lvl4pPr>
            <a:lvl5pPr marL="635000" indent="-139700" algn="l">
              <a:buClr>
                <a:schemeClr val="tx1"/>
              </a:buClr>
              <a:buSzPct val="100000"/>
              <a:buFont typeface="Arial" panose="020B0604020202020204" pitchFamily="34" charset="0"/>
              <a:buChar char="−"/>
              <a:tabLst>
                <a:tab pos="5029200" algn="r"/>
              </a:tabLst>
              <a:defRPr baseline="0"/>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5" name="Content Placeholder 3"/>
          <p:cNvSpPr>
            <a:spLocks noGrp="1"/>
          </p:cNvSpPr>
          <p:nvPr>
            <p:ph sz="quarter" idx="20"/>
          </p:nvPr>
        </p:nvSpPr>
        <p:spPr>
          <a:xfrm>
            <a:off x="6381539" y="1665289"/>
            <a:ext cx="5322781" cy="4716461"/>
          </a:xfrm>
          <a:prstGeom prst="rect">
            <a:avLst/>
          </a:prstGeom>
        </p:spPr>
        <p:txBody>
          <a:bodyPr>
            <a:noAutofit/>
          </a:bodyPr>
          <a:lstStyle>
            <a:lvl1pPr marL="0" indent="0" algn="l">
              <a:buFontTx/>
              <a:buNone/>
              <a:tabLst>
                <a:tab pos="5029200" algn="r"/>
              </a:tabLst>
              <a:defRPr/>
            </a:lvl1pPr>
            <a:lvl2pPr marL="139700" indent="-139700" algn="l">
              <a:buClr>
                <a:schemeClr val="tx1"/>
              </a:buClr>
              <a:buSzPct val="100000"/>
              <a:buFont typeface="Arial" panose="020B0604020202020204" pitchFamily="34" charset="0"/>
              <a:buChar char="•"/>
              <a:tabLst>
                <a:tab pos="5029200" algn="r"/>
              </a:tabLst>
              <a:defRPr/>
            </a:lvl2pPr>
            <a:lvl3pPr marL="304800" indent="-139700" algn="l">
              <a:buClr>
                <a:schemeClr val="tx1"/>
              </a:buClr>
              <a:buSzPct val="100000"/>
              <a:buFont typeface="Arial" panose="020B0604020202020204" pitchFamily="34" charset="0"/>
              <a:buChar char="−"/>
              <a:tabLst>
                <a:tab pos="5029200" algn="r"/>
              </a:tabLst>
              <a:defRPr/>
            </a:lvl3pPr>
            <a:lvl4pPr marL="469900" indent="-139700" algn="l">
              <a:buClr>
                <a:schemeClr val="tx1"/>
              </a:buClr>
              <a:buSzPct val="100000"/>
              <a:buFont typeface="Arial" panose="020B0604020202020204" pitchFamily="34" charset="0"/>
              <a:buChar char="◦"/>
              <a:tabLst>
                <a:tab pos="5029200" algn="r"/>
              </a:tabLst>
              <a:defRPr/>
            </a:lvl4pPr>
            <a:lvl5pPr marL="635000" indent="-139700" algn="l">
              <a:buClr>
                <a:schemeClr val="tx1"/>
              </a:buClr>
              <a:buSzPct val="100000"/>
              <a:buFont typeface="Arial" panose="020B0604020202020204" pitchFamily="34" charset="0"/>
              <a:buChar char="−"/>
              <a:tabLst>
                <a:tab pos="5029200" algn="r"/>
              </a:tabLst>
              <a:defRPr baseline="0"/>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6" name="Text Placeholder 8">
            <a:extLst>
              <a:ext uri="{FF2B5EF4-FFF2-40B4-BE49-F238E27FC236}">
                <a16:creationId xmlns:a16="http://schemas.microsoft.com/office/drawing/2014/main" id="{8A9CD2DA-AA83-4DCB-8501-DE5878CC0B8A}"/>
              </a:ext>
            </a:extLst>
          </p:cNvPr>
          <p:cNvSpPr>
            <a:spLocks noGrp="1"/>
          </p:cNvSpPr>
          <p:nvPr>
            <p:ph type="body" sz="quarter" idx="13" hasCustomPrompt="1"/>
          </p:nvPr>
        </p:nvSpPr>
        <p:spPr>
          <a:xfrm>
            <a:off x="501650" y="651600"/>
            <a:ext cx="11188700" cy="757255"/>
          </a:xfrm>
          <a:prstGeom prst="rect">
            <a:avLst/>
          </a:prstGeom>
        </p:spPr>
        <p:txBody>
          <a:bodyPr lIns="0" tIns="0" rIns="0" bIns="0">
            <a:noAutofit/>
          </a:bodyPr>
          <a:lstStyle>
            <a:lvl1pPr marL="0" indent="0">
              <a:buNone/>
              <a:defRPr sz="1800" b="0">
                <a:solidFill>
                  <a:srgbClr val="575757"/>
                </a:solidFill>
              </a:defRPr>
            </a:lvl1pPr>
          </a:lstStyle>
          <a:p>
            <a:pPr lvl="0"/>
            <a:r>
              <a:rPr lang="en-US" dirty="0"/>
              <a:t>Click to add subtitle</a:t>
            </a:r>
          </a:p>
        </p:txBody>
      </p:sp>
      <p:sp>
        <p:nvSpPr>
          <p:cNvPr id="7" name="Title Placeholder 1">
            <a:extLst>
              <a:ext uri="{FF2B5EF4-FFF2-40B4-BE49-F238E27FC236}">
                <a16:creationId xmlns:a16="http://schemas.microsoft.com/office/drawing/2014/main" id="{6559CC6F-6478-4902-A4D5-F8FB6538D285}"/>
              </a:ext>
            </a:extLst>
          </p:cNvPr>
          <p:cNvSpPr>
            <a:spLocks noGrp="1"/>
          </p:cNvSpPr>
          <p:nvPr>
            <p:ph type="title" hasCustomPrompt="1"/>
          </p:nvPr>
        </p:nvSpPr>
        <p:spPr>
          <a:xfrm>
            <a:off x="501650" y="317500"/>
            <a:ext cx="11188700" cy="334099"/>
          </a:xfrm>
          <a:prstGeom prst="rect">
            <a:avLst/>
          </a:prstGeom>
        </p:spPr>
        <p:txBody>
          <a:bodyPr vert="horz" lIns="0" tIns="0" rIns="0" bIns="0" rtlCol="0" anchor="t" anchorCtr="0">
            <a:noAutofit/>
          </a:bodyPr>
          <a:lstStyle>
            <a:lvl1pPr>
              <a:defRPr>
                <a:latin typeface="+mj-lt"/>
              </a:defRPr>
            </a:lvl1pPr>
          </a:lstStyle>
          <a:p>
            <a:r>
              <a:rPr lang="en-US" dirty="0"/>
              <a:t>Click to add title</a:t>
            </a:r>
          </a:p>
        </p:txBody>
      </p:sp>
    </p:spTree>
    <p:extLst>
      <p:ext uri="{BB962C8B-B14F-4D97-AF65-F5344CB8AC3E}">
        <p14:creationId xmlns:p14="http://schemas.microsoft.com/office/powerpoint/2010/main" val="3566746260"/>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ext and chart">
    <p:spTree>
      <p:nvGrpSpPr>
        <p:cNvPr id="1" name=""/>
        <p:cNvGrpSpPr/>
        <p:nvPr/>
      </p:nvGrpSpPr>
      <p:grpSpPr>
        <a:xfrm>
          <a:off x="0" y="0"/>
          <a:ext cx="0" cy="0"/>
          <a:chOff x="0" y="0"/>
          <a:chExt cx="0" cy="0"/>
        </a:xfrm>
      </p:grpSpPr>
      <p:sp>
        <p:nvSpPr>
          <p:cNvPr id="10" name="Content Placeholder 3"/>
          <p:cNvSpPr>
            <a:spLocks noGrp="1"/>
          </p:cNvSpPr>
          <p:nvPr>
            <p:ph sz="quarter" idx="10"/>
          </p:nvPr>
        </p:nvSpPr>
        <p:spPr>
          <a:xfrm>
            <a:off x="501652" y="1665289"/>
            <a:ext cx="5355165" cy="4455725"/>
          </a:xfrm>
          <a:prstGeom prst="rect">
            <a:avLst/>
          </a:prstGeom>
        </p:spPr>
        <p:txBody>
          <a:bodyPr>
            <a:noAutofit/>
          </a:bodyPr>
          <a:lstStyle>
            <a:lvl1pPr marL="0" indent="0" algn="l">
              <a:buFontTx/>
              <a:buNone/>
              <a:tabLst>
                <a:tab pos="5029200" algn="r"/>
              </a:tabLst>
              <a:defRPr/>
            </a:lvl1pPr>
            <a:lvl2pPr marL="139700" indent="-139700" algn="l">
              <a:buClrTx/>
              <a:buSzPct val="100000"/>
              <a:buFont typeface="Arial" panose="020B0604020202020204" pitchFamily="34" charset="0"/>
              <a:buChar char="•"/>
              <a:tabLst>
                <a:tab pos="5029200" algn="r"/>
              </a:tabLst>
              <a:defRPr/>
            </a:lvl2pPr>
            <a:lvl3pPr marL="304800" indent="-139700" algn="l">
              <a:buClrTx/>
              <a:buSzPct val="100000"/>
              <a:buFont typeface="Arial" panose="020B0604020202020204" pitchFamily="34" charset="0"/>
              <a:buChar char="−"/>
              <a:tabLst>
                <a:tab pos="5029200" algn="r"/>
              </a:tabLst>
              <a:defRPr/>
            </a:lvl3pPr>
            <a:lvl4pPr marL="469900" indent="-139700" algn="l">
              <a:buClrTx/>
              <a:buSzPct val="100000"/>
              <a:buFont typeface="Arial" panose="020B0604020202020204" pitchFamily="34" charset="0"/>
              <a:buChar char="◦"/>
              <a:tabLst>
                <a:tab pos="5029200" algn="r"/>
              </a:tabLst>
              <a:defRPr/>
            </a:lvl4pPr>
            <a:lvl5pPr marL="635000" indent="-139700" algn="l">
              <a:buClrTx/>
              <a:buSzPct val="100000"/>
              <a:buFont typeface="Arial" panose="020B0604020202020204" pitchFamily="34" charset="0"/>
              <a:buChar char="−"/>
              <a:tabLst>
                <a:tab pos="5029200" algn="r"/>
              </a:tabLst>
              <a:defRPr baseline="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3" name="Chart Placeholder 2"/>
          <p:cNvSpPr>
            <a:spLocks noGrp="1"/>
          </p:cNvSpPr>
          <p:nvPr>
            <p:ph type="chart" sz="quarter" idx="21"/>
          </p:nvPr>
        </p:nvSpPr>
        <p:spPr>
          <a:xfrm>
            <a:off x="6341223" y="2125013"/>
            <a:ext cx="5349128" cy="3996000"/>
          </a:xfrm>
        </p:spPr>
        <p:txBody>
          <a:bodyPr>
            <a:noAutofit/>
          </a:bodyPr>
          <a:lstStyle/>
          <a:p>
            <a:r>
              <a:rPr lang="en-US" noProof="0"/>
              <a:t>Click icon to add chart</a:t>
            </a:r>
            <a:endParaRPr lang="en-US" noProof="0" dirty="0"/>
          </a:p>
        </p:txBody>
      </p:sp>
      <p:sp>
        <p:nvSpPr>
          <p:cNvPr id="6" name="Text Placeholder 5"/>
          <p:cNvSpPr>
            <a:spLocks noGrp="1"/>
          </p:cNvSpPr>
          <p:nvPr>
            <p:ph type="body" sz="quarter" idx="22"/>
          </p:nvPr>
        </p:nvSpPr>
        <p:spPr>
          <a:xfrm>
            <a:off x="6341223" y="1665288"/>
            <a:ext cx="5349128" cy="420687"/>
          </a:xfrm>
        </p:spPr>
        <p:txBody>
          <a:bodyPr>
            <a:noAutofit/>
          </a:bodyPr>
          <a:lstStyle/>
          <a:p>
            <a:pPr lvl="0"/>
            <a:r>
              <a:rPr lang="en-US" noProof="0"/>
              <a:t>Click to edit Master text styles</a:t>
            </a:r>
          </a:p>
        </p:txBody>
      </p:sp>
      <p:sp>
        <p:nvSpPr>
          <p:cNvPr id="15" name="Text Placeholder 7"/>
          <p:cNvSpPr>
            <a:spLocks noGrp="1"/>
          </p:cNvSpPr>
          <p:nvPr>
            <p:ph type="body" sz="quarter" idx="23"/>
          </p:nvPr>
        </p:nvSpPr>
        <p:spPr>
          <a:xfrm>
            <a:off x="501650" y="6121014"/>
            <a:ext cx="11188700" cy="260737"/>
          </a:xfrm>
        </p:spPr>
        <p:txBody>
          <a:bodyPr>
            <a:noAutofit/>
          </a:bodyPr>
          <a:lstStyle>
            <a:lvl1pPr>
              <a:spcAft>
                <a:spcPts val="0"/>
              </a:spcAft>
              <a:defRPr sz="900"/>
            </a:lvl1pPr>
          </a:lstStyle>
          <a:p>
            <a:pPr lvl="0"/>
            <a:r>
              <a:rPr lang="en-US"/>
              <a:t>Click to edit Master text styles</a:t>
            </a:r>
          </a:p>
        </p:txBody>
      </p:sp>
      <p:sp>
        <p:nvSpPr>
          <p:cNvPr id="8" name="Text Placeholder 8">
            <a:extLst>
              <a:ext uri="{FF2B5EF4-FFF2-40B4-BE49-F238E27FC236}">
                <a16:creationId xmlns:a16="http://schemas.microsoft.com/office/drawing/2014/main" id="{E911C489-B226-49BC-B069-119CF8BC96EF}"/>
              </a:ext>
            </a:extLst>
          </p:cNvPr>
          <p:cNvSpPr>
            <a:spLocks noGrp="1"/>
          </p:cNvSpPr>
          <p:nvPr>
            <p:ph type="body" sz="quarter" idx="13" hasCustomPrompt="1"/>
          </p:nvPr>
        </p:nvSpPr>
        <p:spPr>
          <a:xfrm>
            <a:off x="501650" y="651600"/>
            <a:ext cx="11188700" cy="757255"/>
          </a:xfrm>
          <a:prstGeom prst="rect">
            <a:avLst/>
          </a:prstGeom>
        </p:spPr>
        <p:txBody>
          <a:bodyPr lIns="0" tIns="0" rIns="0" bIns="0">
            <a:noAutofit/>
          </a:bodyPr>
          <a:lstStyle>
            <a:lvl1pPr marL="0" indent="0">
              <a:buNone/>
              <a:defRPr sz="1800" b="0">
                <a:solidFill>
                  <a:srgbClr val="575757"/>
                </a:solidFill>
              </a:defRPr>
            </a:lvl1pPr>
          </a:lstStyle>
          <a:p>
            <a:pPr lvl="0"/>
            <a:r>
              <a:rPr lang="en-US" dirty="0"/>
              <a:t>Click to add subtitle</a:t>
            </a:r>
          </a:p>
        </p:txBody>
      </p:sp>
      <p:sp>
        <p:nvSpPr>
          <p:cNvPr id="9" name="Title Placeholder 1">
            <a:extLst>
              <a:ext uri="{FF2B5EF4-FFF2-40B4-BE49-F238E27FC236}">
                <a16:creationId xmlns:a16="http://schemas.microsoft.com/office/drawing/2014/main" id="{F47218A4-44FE-4E96-A903-7AD44AF4E8DB}"/>
              </a:ext>
            </a:extLst>
          </p:cNvPr>
          <p:cNvSpPr>
            <a:spLocks noGrp="1"/>
          </p:cNvSpPr>
          <p:nvPr>
            <p:ph type="title" hasCustomPrompt="1"/>
          </p:nvPr>
        </p:nvSpPr>
        <p:spPr>
          <a:xfrm>
            <a:off x="501650" y="317500"/>
            <a:ext cx="11188700" cy="334099"/>
          </a:xfrm>
          <a:prstGeom prst="rect">
            <a:avLst/>
          </a:prstGeom>
        </p:spPr>
        <p:txBody>
          <a:bodyPr vert="horz" lIns="0" tIns="0" rIns="0" bIns="0" rtlCol="0" anchor="t" anchorCtr="0">
            <a:noAutofit/>
          </a:bodyPr>
          <a:lstStyle>
            <a:lvl1pPr>
              <a:defRPr>
                <a:latin typeface="+mj-lt"/>
              </a:defRPr>
            </a:lvl1pPr>
          </a:lstStyle>
          <a:p>
            <a:r>
              <a:rPr lang="en-US" dirty="0"/>
              <a:t>Click to add title</a:t>
            </a:r>
          </a:p>
        </p:txBody>
      </p:sp>
    </p:spTree>
    <p:extLst>
      <p:ext uri="{BB962C8B-B14F-4D97-AF65-F5344CB8AC3E}">
        <p14:creationId xmlns:p14="http://schemas.microsoft.com/office/powerpoint/2010/main" val="8407294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Divider - Deloitte black">
    <p:bg bwMode="gray">
      <p:bgPr>
        <a:solidFill>
          <a:schemeClr val="tx1"/>
        </a:solidFill>
        <a:effectLst/>
      </p:bgPr>
    </p:bg>
    <p:spTree>
      <p:nvGrpSpPr>
        <p:cNvPr id="1" name=""/>
        <p:cNvGrpSpPr/>
        <p:nvPr/>
      </p:nvGrpSpPr>
      <p:grpSpPr>
        <a:xfrm>
          <a:off x="0" y="0"/>
          <a:ext cx="0" cy="0"/>
          <a:chOff x="0" y="0"/>
          <a:chExt cx="0" cy="0"/>
        </a:xfrm>
      </p:grpSpPr>
      <p:sp>
        <p:nvSpPr>
          <p:cNvPr id="18" name="Title 1"/>
          <p:cNvSpPr>
            <a:spLocks noGrp="1"/>
          </p:cNvSpPr>
          <p:nvPr>
            <p:ph type="title"/>
          </p:nvPr>
        </p:nvSpPr>
        <p:spPr bwMode="gray">
          <a:xfrm>
            <a:off x="469900" y="1705668"/>
            <a:ext cx="10418233" cy="1592403"/>
          </a:xfrm>
          <a:prstGeom prst="rect">
            <a:avLst/>
          </a:prstGeom>
        </p:spPr>
        <p:txBody>
          <a:bodyPr anchor="b"/>
          <a:lstStyle>
            <a:lvl1pPr>
              <a:lnSpc>
                <a:spcPct val="95000"/>
              </a:lnSpc>
              <a:defRPr sz="3600" b="1">
                <a:solidFill>
                  <a:schemeClr val="bg1"/>
                </a:solidFill>
                <a:latin typeface="+mj-lt"/>
                <a:ea typeface="Open Sans" panose="020B0606030504020204" pitchFamily="34" charset="0"/>
                <a:cs typeface="Open Sans" panose="020B0606030504020204" pitchFamily="34" charset="0"/>
              </a:defRPr>
            </a:lvl1pPr>
          </a:lstStyle>
          <a:p>
            <a:r>
              <a:rPr lang="en-US" noProof="0"/>
              <a:t>Click to edit Master title style</a:t>
            </a:r>
            <a:endParaRPr lang="en-US" noProof="0" dirty="0"/>
          </a:p>
        </p:txBody>
      </p:sp>
      <p:sp>
        <p:nvSpPr>
          <p:cNvPr id="19" name="Text Placeholder 2"/>
          <p:cNvSpPr>
            <a:spLocks noGrp="1"/>
          </p:cNvSpPr>
          <p:nvPr>
            <p:ph type="body" idx="1"/>
          </p:nvPr>
        </p:nvSpPr>
        <p:spPr bwMode="gray">
          <a:xfrm>
            <a:off x="469900" y="3429000"/>
            <a:ext cx="10418233" cy="1566532"/>
          </a:xfrm>
        </p:spPr>
        <p:txBody>
          <a:bodyPr lIns="0" tIns="0" rIns="0" bIns="0">
            <a:noAutofit/>
          </a:bodyPr>
          <a:lstStyle>
            <a:lvl1pPr marL="0" indent="0">
              <a:lnSpc>
                <a:spcPct val="95000"/>
              </a:lnSpc>
              <a:spcAft>
                <a:spcPts val="0"/>
              </a:spcAft>
              <a:buNone/>
              <a:defRPr sz="3600">
                <a:solidFill>
                  <a:schemeClr val="bg1"/>
                </a:solidFill>
              </a:defRPr>
            </a:lvl1pPr>
            <a:lvl2pPr marL="609585" indent="0">
              <a:buNone/>
              <a:defRPr sz="2667">
                <a:solidFill>
                  <a:schemeClr val="tx1">
                    <a:tint val="75000"/>
                  </a:schemeClr>
                </a:solidFill>
              </a:defRPr>
            </a:lvl2pPr>
            <a:lvl3pPr marL="1219170" indent="0">
              <a:buNone/>
              <a:defRPr sz="2400">
                <a:solidFill>
                  <a:schemeClr val="tx1">
                    <a:tint val="75000"/>
                  </a:schemeClr>
                </a:solidFill>
              </a:defRPr>
            </a:lvl3pPr>
            <a:lvl4pPr marL="1828754" indent="0">
              <a:buNone/>
              <a:defRPr sz="2133">
                <a:solidFill>
                  <a:schemeClr val="tx1">
                    <a:tint val="75000"/>
                  </a:schemeClr>
                </a:solidFill>
              </a:defRPr>
            </a:lvl4pPr>
            <a:lvl5pPr marL="2438339" indent="0">
              <a:buNone/>
              <a:defRPr sz="2133">
                <a:solidFill>
                  <a:schemeClr val="tx1">
                    <a:tint val="75000"/>
                  </a:schemeClr>
                </a:solidFill>
              </a:defRPr>
            </a:lvl5pPr>
            <a:lvl6pPr marL="3047924" indent="0">
              <a:buNone/>
              <a:defRPr sz="2133">
                <a:solidFill>
                  <a:schemeClr val="tx1">
                    <a:tint val="75000"/>
                  </a:schemeClr>
                </a:solidFill>
              </a:defRPr>
            </a:lvl6pPr>
            <a:lvl7pPr marL="3657509" indent="0">
              <a:buNone/>
              <a:defRPr sz="2133">
                <a:solidFill>
                  <a:schemeClr val="tx1">
                    <a:tint val="75000"/>
                  </a:schemeClr>
                </a:solidFill>
              </a:defRPr>
            </a:lvl7pPr>
            <a:lvl8pPr marL="4267093" indent="0">
              <a:buNone/>
              <a:defRPr sz="2133">
                <a:solidFill>
                  <a:schemeClr val="tx1">
                    <a:tint val="75000"/>
                  </a:schemeClr>
                </a:solidFill>
              </a:defRPr>
            </a:lvl8pPr>
            <a:lvl9pPr marL="4876678" indent="0">
              <a:buNone/>
              <a:defRPr sz="2133">
                <a:solidFill>
                  <a:schemeClr val="tx1">
                    <a:tint val="75000"/>
                  </a:schemeClr>
                </a:solidFill>
              </a:defRPr>
            </a:lvl9pPr>
          </a:lstStyle>
          <a:p>
            <a:pPr lvl="0"/>
            <a:r>
              <a:rPr lang="en-US" noProof="0"/>
              <a:t>Click to edit Master text styles</a:t>
            </a:r>
          </a:p>
        </p:txBody>
      </p:sp>
      <p:sp>
        <p:nvSpPr>
          <p:cNvPr id="7" name="CaseCode">
            <a:extLst>
              <a:ext uri="{FF2B5EF4-FFF2-40B4-BE49-F238E27FC236}">
                <a16:creationId xmlns:a16="http://schemas.microsoft.com/office/drawing/2014/main" id="{E8E60749-A3E0-4E09-BF50-6D6B361BEF91}"/>
              </a:ext>
            </a:extLst>
          </p:cNvPr>
          <p:cNvSpPr txBox="1"/>
          <p:nvPr/>
        </p:nvSpPr>
        <p:spPr>
          <a:xfrm>
            <a:off x="6335184" y="6477000"/>
            <a:ext cx="4896560" cy="246221"/>
          </a:xfrm>
          <a:prstGeom prst="rect">
            <a:avLst/>
          </a:prstGeom>
          <a:noFill/>
        </p:spPr>
        <p:txBody>
          <a:bodyPr wrap="square" lIns="0" tIns="0" rIns="0" bIns="0" rtlCol="0">
            <a:spAutoFit/>
          </a:bodyPr>
          <a:lstStyle/>
          <a:p>
            <a:pPr marL="0" indent="0" algn="r">
              <a:spcBef>
                <a:spcPts val="0"/>
              </a:spcBef>
              <a:buSzPct val="100000"/>
              <a:buFont typeface="Arial"/>
              <a:buNone/>
            </a:pPr>
            <a:r>
              <a:rPr lang="en-US" sz="800" noProof="0" dirty="0">
                <a:solidFill>
                  <a:schemeClr val="bg1"/>
                </a:solidFill>
                <a:latin typeface="Calibri" panose="020F0502020204030204" pitchFamily="34" charset="0"/>
                <a:cs typeface="Calibri" panose="020F0502020204030204" pitchFamily="34" charset="0"/>
              </a:rPr>
              <a:t>Presentation title</a:t>
            </a:r>
            <a:br>
              <a:rPr lang="en-US" sz="800" noProof="0" dirty="0">
                <a:solidFill>
                  <a:schemeClr val="bg1"/>
                </a:solidFill>
                <a:latin typeface="Calibri" panose="020F0502020204030204" pitchFamily="34" charset="0"/>
                <a:cs typeface="Calibri" panose="020F0502020204030204" pitchFamily="34" charset="0"/>
              </a:rPr>
            </a:br>
            <a:r>
              <a:rPr lang="en-US" sz="800" noProof="0" dirty="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8" name="Copyright">
            <a:extLst>
              <a:ext uri="{FF2B5EF4-FFF2-40B4-BE49-F238E27FC236}">
                <a16:creationId xmlns:a16="http://schemas.microsoft.com/office/drawing/2014/main" id="{2AD12011-8F73-49BB-8C12-BDC820477529}"/>
              </a:ext>
            </a:extLst>
          </p:cNvPr>
          <p:cNvSpPr txBox="1"/>
          <p:nvPr/>
        </p:nvSpPr>
        <p:spPr>
          <a:xfrm>
            <a:off x="501649" y="6477001"/>
            <a:ext cx="5355168" cy="123111"/>
          </a:xfrm>
          <a:prstGeom prst="rect">
            <a:avLst/>
          </a:prstGeom>
          <a:noFill/>
        </p:spPr>
        <p:txBody>
          <a:bodyPr wrap="square" lIns="0" tIns="0" rIns="0" bIns="0" rtlCol="0">
            <a:spAutoFit/>
          </a:bodyPr>
          <a:lstStyle/>
          <a:p>
            <a:pPr marL="0" indent="0">
              <a:spcBef>
                <a:spcPts val="600"/>
              </a:spcBef>
              <a:buSzPct val="100000"/>
              <a:buFont typeface="Arial"/>
              <a:buNone/>
            </a:pPr>
            <a:r>
              <a:rPr lang="en-US" sz="800" noProof="0" dirty="0">
                <a:solidFill>
                  <a:schemeClr val="bg1"/>
                </a:solidFill>
                <a:latin typeface="Calibri" panose="020F0502020204030204" pitchFamily="34" charset="0"/>
                <a:cs typeface="Calibri" panose="020F0502020204030204" pitchFamily="34" charset="0"/>
              </a:rPr>
              <a:t>© 202</a:t>
            </a:r>
            <a:r>
              <a:rPr lang="cs-CZ" sz="800" noProof="0" dirty="0">
                <a:solidFill>
                  <a:schemeClr val="bg1"/>
                </a:solidFill>
                <a:latin typeface="Calibri" panose="020F0502020204030204" pitchFamily="34" charset="0"/>
                <a:cs typeface="Calibri" panose="020F0502020204030204" pitchFamily="34" charset="0"/>
              </a:rPr>
              <a:t>2</a:t>
            </a:r>
            <a:r>
              <a:rPr lang="en-US" sz="800" noProof="0" dirty="0">
                <a:solidFill>
                  <a:schemeClr val="bg1"/>
                </a:solidFill>
                <a:latin typeface="Calibri" panose="020F0502020204030204" pitchFamily="34" charset="0"/>
                <a:cs typeface="Calibri" panose="020F0502020204030204" pitchFamily="34" charset="0"/>
              </a:rPr>
              <a:t>. For information, contact Deloitte Czech Republic. </a:t>
            </a:r>
          </a:p>
        </p:txBody>
      </p:sp>
      <p:sp>
        <p:nvSpPr>
          <p:cNvPr id="9" name="Rectangle 8">
            <a:extLst>
              <a:ext uri="{FF2B5EF4-FFF2-40B4-BE49-F238E27FC236}">
                <a16:creationId xmlns:a16="http://schemas.microsoft.com/office/drawing/2014/main" id="{C69DBDC7-DF0D-40FE-8DE0-1C33F8DF42EC}"/>
              </a:ext>
            </a:extLst>
          </p:cNvPr>
          <p:cNvSpPr/>
          <p:nvPr userDrawn="1"/>
        </p:nvSpPr>
        <p:spPr>
          <a:xfrm>
            <a:off x="11555698" y="6473952"/>
            <a:ext cx="121828" cy="123111"/>
          </a:xfrm>
          <a:prstGeom prst="rect">
            <a:avLst/>
          </a:prstGeom>
        </p:spPr>
        <p:txBody>
          <a:bodyPr wrap="none" lIns="0" tIns="0" rIns="0" bIns="0">
            <a:spAutoFit/>
          </a:bodyPr>
          <a:lstStyle/>
          <a:p>
            <a:fld id="{C58DF478-B544-4ED8-9ED4-6A2648E2D233}" type="slidenum">
              <a:rPr lang="en-US" sz="800" noProof="0" smtClean="0">
                <a:solidFill>
                  <a:schemeClr val="bg1"/>
                </a:solidFill>
                <a:latin typeface="Calibri" panose="020F0502020204030204" pitchFamily="34" charset="0"/>
                <a:cs typeface="Calibri" panose="020F0502020204030204" pitchFamily="34" charset="0"/>
              </a:rPr>
              <a:pPr/>
              <a:t>‹#›</a:t>
            </a:fld>
            <a:endParaRPr lang="en-US" sz="800" dirty="0">
              <a:solidFill>
                <a:schemeClr val="bg1"/>
              </a:solidFill>
            </a:endParaRPr>
          </a:p>
        </p:txBody>
      </p:sp>
    </p:spTree>
    <p:extLst>
      <p:ext uri="{BB962C8B-B14F-4D97-AF65-F5344CB8AC3E}">
        <p14:creationId xmlns:p14="http://schemas.microsoft.com/office/powerpoint/2010/main" val="3385427605"/>
      </p:ext>
    </p:extLst>
  </p:cSld>
  <p:clrMapOvr>
    <a:masterClrMapping/>
  </p:clrMapOvr>
  <p:extLst>
    <p:ext uri="{DCECCB84-F9BA-43D5-87BE-67443E8EF086}">
      <p15:sldGuideLst xmlns:p15="http://schemas.microsoft.com/office/powerpoint/2012/main"/>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2 chart">
    <p:spTree>
      <p:nvGrpSpPr>
        <p:cNvPr id="1" name=""/>
        <p:cNvGrpSpPr/>
        <p:nvPr/>
      </p:nvGrpSpPr>
      <p:grpSpPr>
        <a:xfrm>
          <a:off x="0" y="0"/>
          <a:ext cx="0" cy="0"/>
          <a:chOff x="0" y="0"/>
          <a:chExt cx="0" cy="0"/>
        </a:xfrm>
      </p:grpSpPr>
      <p:sp>
        <p:nvSpPr>
          <p:cNvPr id="3" name="Chart Placeholder 2"/>
          <p:cNvSpPr>
            <a:spLocks noGrp="1"/>
          </p:cNvSpPr>
          <p:nvPr>
            <p:ph type="chart" sz="quarter" idx="21"/>
          </p:nvPr>
        </p:nvSpPr>
        <p:spPr>
          <a:xfrm>
            <a:off x="6341221" y="2125013"/>
            <a:ext cx="5349129" cy="3996000"/>
          </a:xfrm>
        </p:spPr>
        <p:txBody>
          <a:bodyPr>
            <a:noAutofit/>
          </a:bodyPr>
          <a:lstStyle/>
          <a:p>
            <a:r>
              <a:rPr lang="en-US"/>
              <a:t>Click icon to add chart</a:t>
            </a:r>
            <a:endParaRPr lang="en-GB" dirty="0"/>
          </a:p>
        </p:txBody>
      </p:sp>
      <p:sp>
        <p:nvSpPr>
          <p:cNvPr id="6" name="Text Placeholder 5"/>
          <p:cNvSpPr>
            <a:spLocks noGrp="1"/>
          </p:cNvSpPr>
          <p:nvPr>
            <p:ph type="body" sz="quarter" idx="22"/>
          </p:nvPr>
        </p:nvSpPr>
        <p:spPr>
          <a:xfrm>
            <a:off x="6341222" y="1665288"/>
            <a:ext cx="5349129" cy="420687"/>
          </a:xfrm>
        </p:spPr>
        <p:txBody>
          <a:bodyPr>
            <a:noAutofit/>
          </a:bodyPr>
          <a:lstStyle/>
          <a:p>
            <a:pPr lvl="0"/>
            <a:r>
              <a:rPr lang="en-US" noProof="0"/>
              <a:t>Click to edit Master text styles</a:t>
            </a:r>
          </a:p>
        </p:txBody>
      </p:sp>
      <p:sp>
        <p:nvSpPr>
          <p:cNvPr id="15" name="Text Placeholder 7"/>
          <p:cNvSpPr>
            <a:spLocks noGrp="1"/>
          </p:cNvSpPr>
          <p:nvPr>
            <p:ph type="body" sz="quarter" idx="23"/>
          </p:nvPr>
        </p:nvSpPr>
        <p:spPr>
          <a:xfrm>
            <a:off x="501649" y="6121014"/>
            <a:ext cx="11165419" cy="260737"/>
          </a:xfrm>
        </p:spPr>
        <p:txBody>
          <a:bodyPr>
            <a:noAutofit/>
          </a:bodyPr>
          <a:lstStyle>
            <a:lvl1pPr>
              <a:spcAft>
                <a:spcPts val="0"/>
              </a:spcAft>
              <a:defRPr sz="900"/>
            </a:lvl1pPr>
          </a:lstStyle>
          <a:p>
            <a:pPr lvl="0"/>
            <a:r>
              <a:rPr lang="en-US"/>
              <a:t>Click to edit Master text styles</a:t>
            </a:r>
          </a:p>
        </p:txBody>
      </p:sp>
      <p:sp>
        <p:nvSpPr>
          <p:cNvPr id="9" name="Chart Placeholder 2"/>
          <p:cNvSpPr>
            <a:spLocks noGrp="1"/>
          </p:cNvSpPr>
          <p:nvPr>
            <p:ph type="chart" sz="quarter" idx="24"/>
          </p:nvPr>
        </p:nvSpPr>
        <p:spPr>
          <a:xfrm>
            <a:off x="501650" y="2125013"/>
            <a:ext cx="5349240" cy="3996000"/>
          </a:xfrm>
        </p:spPr>
        <p:txBody>
          <a:bodyPr>
            <a:noAutofit/>
          </a:bodyPr>
          <a:lstStyle/>
          <a:p>
            <a:r>
              <a:rPr lang="en-US"/>
              <a:t>Click icon to add chart</a:t>
            </a:r>
            <a:endParaRPr lang="en-GB" dirty="0"/>
          </a:p>
        </p:txBody>
      </p:sp>
      <p:sp>
        <p:nvSpPr>
          <p:cNvPr id="12" name="Text Placeholder 5"/>
          <p:cNvSpPr>
            <a:spLocks noGrp="1"/>
          </p:cNvSpPr>
          <p:nvPr>
            <p:ph type="body" sz="quarter" idx="25"/>
          </p:nvPr>
        </p:nvSpPr>
        <p:spPr>
          <a:xfrm>
            <a:off x="501649" y="1665288"/>
            <a:ext cx="5349240" cy="420687"/>
          </a:xfrm>
        </p:spPr>
        <p:txBody>
          <a:bodyPr>
            <a:noAutofit/>
          </a:bodyPr>
          <a:lstStyle/>
          <a:p>
            <a:pPr lvl="0"/>
            <a:r>
              <a:rPr lang="en-US" noProof="0"/>
              <a:t>Click to edit Master text styles</a:t>
            </a:r>
          </a:p>
        </p:txBody>
      </p:sp>
      <p:sp>
        <p:nvSpPr>
          <p:cNvPr id="10" name="Text Placeholder 8">
            <a:extLst>
              <a:ext uri="{FF2B5EF4-FFF2-40B4-BE49-F238E27FC236}">
                <a16:creationId xmlns:a16="http://schemas.microsoft.com/office/drawing/2014/main" id="{5D528E1B-5BDF-48B1-B9CD-A31A99631297}"/>
              </a:ext>
            </a:extLst>
          </p:cNvPr>
          <p:cNvSpPr>
            <a:spLocks noGrp="1"/>
          </p:cNvSpPr>
          <p:nvPr>
            <p:ph type="body" sz="quarter" idx="13" hasCustomPrompt="1"/>
          </p:nvPr>
        </p:nvSpPr>
        <p:spPr>
          <a:xfrm>
            <a:off x="501650" y="651600"/>
            <a:ext cx="11188700" cy="757255"/>
          </a:xfrm>
          <a:prstGeom prst="rect">
            <a:avLst/>
          </a:prstGeom>
        </p:spPr>
        <p:txBody>
          <a:bodyPr lIns="0" tIns="0" rIns="0" bIns="0">
            <a:noAutofit/>
          </a:bodyPr>
          <a:lstStyle>
            <a:lvl1pPr marL="0" indent="0">
              <a:buNone/>
              <a:defRPr sz="1800" b="0">
                <a:solidFill>
                  <a:srgbClr val="575757"/>
                </a:solidFill>
              </a:defRPr>
            </a:lvl1pPr>
          </a:lstStyle>
          <a:p>
            <a:pPr lvl="0"/>
            <a:r>
              <a:rPr lang="en-US" dirty="0"/>
              <a:t>Click to add subtitle</a:t>
            </a:r>
          </a:p>
        </p:txBody>
      </p:sp>
      <p:sp>
        <p:nvSpPr>
          <p:cNvPr id="14" name="Title Placeholder 1">
            <a:extLst>
              <a:ext uri="{FF2B5EF4-FFF2-40B4-BE49-F238E27FC236}">
                <a16:creationId xmlns:a16="http://schemas.microsoft.com/office/drawing/2014/main" id="{56A696DA-71F5-44D5-B231-17F470D2F6A5}"/>
              </a:ext>
            </a:extLst>
          </p:cNvPr>
          <p:cNvSpPr>
            <a:spLocks noGrp="1"/>
          </p:cNvSpPr>
          <p:nvPr>
            <p:ph type="title" hasCustomPrompt="1"/>
          </p:nvPr>
        </p:nvSpPr>
        <p:spPr>
          <a:xfrm>
            <a:off x="501650" y="317500"/>
            <a:ext cx="11188700" cy="334099"/>
          </a:xfrm>
          <a:prstGeom prst="rect">
            <a:avLst/>
          </a:prstGeom>
        </p:spPr>
        <p:txBody>
          <a:bodyPr vert="horz" lIns="0" tIns="0" rIns="0" bIns="0" rtlCol="0" anchor="t" anchorCtr="0">
            <a:noAutofit/>
          </a:bodyPr>
          <a:lstStyle>
            <a:lvl1pPr>
              <a:defRPr>
                <a:latin typeface="+mj-lt"/>
              </a:defRPr>
            </a:lvl1pPr>
          </a:lstStyle>
          <a:p>
            <a:r>
              <a:rPr lang="en-US" dirty="0"/>
              <a:t>Click to add title</a:t>
            </a:r>
          </a:p>
        </p:txBody>
      </p:sp>
    </p:spTree>
    <p:extLst>
      <p:ext uri="{BB962C8B-B14F-4D97-AF65-F5344CB8AC3E}">
        <p14:creationId xmlns:p14="http://schemas.microsoft.com/office/powerpoint/2010/main" val="3977574681"/>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2 content with quote ">
    <p:spTree>
      <p:nvGrpSpPr>
        <p:cNvPr id="1" name=""/>
        <p:cNvGrpSpPr/>
        <p:nvPr/>
      </p:nvGrpSpPr>
      <p:grpSpPr>
        <a:xfrm>
          <a:off x="0" y="0"/>
          <a:ext cx="0" cy="0"/>
          <a:chOff x="0" y="0"/>
          <a:chExt cx="0" cy="0"/>
        </a:xfrm>
      </p:grpSpPr>
      <p:sp>
        <p:nvSpPr>
          <p:cNvPr id="6" name="Content Placeholder 3"/>
          <p:cNvSpPr>
            <a:spLocks noGrp="1"/>
          </p:cNvSpPr>
          <p:nvPr>
            <p:ph sz="quarter" idx="10"/>
          </p:nvPr>
        </p:nvSpPr>
        <p:spPr>
          <a:xfrm>
            <a:off x="7577882" y="1658680"/>
            <a:ext cx="4112468" cy="4723072"/>
          </a:xfrm>
          <a:prstGeom prst="rect">
            <a:avLst/>
          </a:prstGeom>
        </p:spPr>
        <p:txBody>
          <a:bodyPr>
            <a:noAutofit/>
          </a:bodyPr>
          <a:lstStyle>
            <a:lvl1pPr>
              <a:tabLst>
                <a:tab pos="5029200" algn="r"/>
              </a:tabLst>
              <a:defRPr sz="2100">
                <a:solidFill>
                  <a:schemeClr val="accent3"/>
                </a:solidFill>
              </a:defRPr>
            </a:lvl1pPr>
            <a:lvl2pPr>
              <a:tabLst>
                <a:tab pos="5029200" algn="r"/>
              </a:tabLst>
              <a:defRPr/>
            </a:lvl2pPr>
            <a:lvl3pPr>
              <a:tabLst>
                <a:tab pos="5029200" algn="r"/>
              </a:tabLst>
              <a:defRPr/>
            </a:lvl3pPr>
            <a:lvl4pPr>
              <a:tabLst>
                <a:tab pos="5029200" algn="r"/>
              </a:tabLst>
              <a:defRPr/>
            </a:lvl4pPr>
            <a:lvl5pPr>
              <a:tabLst>
                <a:tab pos="5029200" algn="r"/>
              </a:tabLst>
              <a:defRPr baseline="0"/>
            </a:lvl5pPr>
          </a:lstStyle>
          <a:p>
            <a:pPr lvl="0"/>
            <a:r>
              <a:rPr lang="en-US" noProof="0"/>
              <a:t>Click to edit Master text styles</a:t>
            </a:r>
          </a:p>
        </p:txBody>
      </p:sp>
      <p:sp>
        <p:nvSpPr>
          <p:cNvPr id="8" name="Content Placeholder 3"/>
          <p:cNvSpPr>
            <a:spLocks noGrp="1"/>
          </p:cNvSpPr>
          <p:nvPr>
            <p:ph sz="quarter" idx="16"/>
          </p:nvPr>
        </p:nvSpPr>
        <p:spPr>
          <a:xfrm>
            <a:off x="501651" y="1665288"/>
            <a:ext cx="6506348" cy="4716462"/>
          </a:xfrm>
          <a:prstGeom prst="rect">
            <a:avLst/>
          </a:prstGeom>
        </p:spPr>
        <p:txBody>
          <a:bodyPr>
            <a:noAutofit/>
          </a:bodyPr>
          <a:lstStyle>
            <a:lvl1pPr marL="0" indent="0" algn="l">
              <a:buFontTx/>
              <a:buNone/>
              <a:tabLst>
                <a:tab pos="5029200" algn="r"/>
              </a:tabLst>
              <a:defRPr/>
            </a:lvl1pPr>
            <a:lvl2pPr marL="139700" indent="-139700" algn="l">
              <a:buClrTx/>
              <a:buSzPct val="100000"/>
              <a:buFont typeface="Arial" panose="020B0604020202020204" pitchFamily="34" charset="0"/>
              <a:buChar char="•"/>
              <a:tabLst>
                <a:tab pos="5029200" algn="r"/>
              </a:tabLst>
              <a:defRPr/>
            </a:lvl2pPr>
            <a:lvl3pPr marL="304800" indent="-139700" algn="l">
              <a:buClrTx/>
              <a:buSzPct val="100000"/>
              <a:buFont typeface="Arial" panose="020B0604020202020204" pitchFamily="34" charset="0"/>
              <a:buChar char="−"/>
              <a:tabLst>
                <a:tab pos="5029200" algn="r"/>
              </a:tabLst>
              <a:defRPr/>
            </a:lvl3pPr>
            <a:lvl4pPr marL="469900" indent="-139700" algn="l">
              <a:buClrTx/>
              <a:buSzPct val="100000"/>
              <a:buFont typeface="Arial" panose="020B0604020202020204" pitchFamily="34" charset="0"/>
              <a:buChar char="◦"/>
              <a:tabLst>
                <a:tab pos="5029200" algn="r"/>
              </a:tabLst>
              <a:defRPr/>
            </a:lvl4pPr>
            <a:lvl5pPr marL="635000" indent="-139700" algn="l">
              <a:buClrTx/>
              <a:buSzPct val="100000"/>
              <a:buFont typeface="Arial" panose="020B0604020202020204" pitchFamily="34" charset="0"/>
              <a:buChar char="−"/>
              <a:tabLst>
                <a:tab pos="5029200" algn="r"/>
              </a:tabLst>
              <a:defRPr baseline="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0" name="Text Placeholder 8">
            <a:extLst>
              <a:ext uri="{FF2B5EF4-FFF2-40B4-BE49-F238E27FC236}">
                <a16:creationId xmlns:a16="http://schemas.microsoft.com/office/drawing/2014/main" id="{68009483-F3D1-4AD9-8031-CEB4620DB873}"/>
              </a:ext>
            </a:extLst>
          </p:cNvPr>
          <p:cNvSpPr>
            <a:spLocks noGrp="1"/>
          </p:cNvSpPr>
          <p:nvPr>
            <p:ph type="body" sz="quarter" idx="13" hasCustomPrompt="1"/>
          </p:nvPr>
        </p:nvSpPr>
        <p:spPr>
          <a:xfrm>
            <a:off x="501650" y="651600"/>
            <a:ext cx="11188700" cy="757255"/>
          </a:xfrm>
          <a:prstGeom prst="rect">
            <a:avLst/>
          </a:prstGeom>
        </p:spPr>
        <p:txBody>
          <a:bodyPr lIns="0" tIns="0" rIns="0" bIns="0">
            <a:noAutofit/>
          </a:bodyPr>
          <a:lstStyle>
            <a:lvl1pPr marL="0" indent="0">
              <a:buNone/>
              <a:defRPr sz="1800" b="0">
                <a:solidFill>
                  <a:srgbClr val="575757"/>
                </a:solidFill>
              </a:defRPr>
            </a:lvl1pPr>
          </a:lstStyle>
          <a:p>
            <a:pPr lvl="0"/>
            <a:r>
              <a:rPr lang="en-US" dirty="0"/>
              <a:t>Click to add subtitle</a:t>
            </a:r>
          </a:p>
        </p:txBody>
      </p:sp>
      <p:sp>
        <p:nvSpPr>
          <p:cNvPr id="11" name="Title Placeholder 1">
            <a:extLst>
              <a:ext uri="{FF2B5EF4-FFF2-40B4-BE49-F238E27FC236}">
                <a16:creationId xmlns:a16="http://schemas.microsoft.com/office/drawing/2014/main" id="{51FE75E2-F986-4CD3-8A43-338DEE272CB9}"/>
              </a:ext>
            </a:extLst>
          </p:cNvPr>
          <p:cNvSpPr>
            <a:spLocks noGrp="1"/>
          </p:cNvSpPr>
          <p:nvPr>
            <p:ph type="title" hasCustomPrompt="1"/>
          </p:nvPr>
        </p:nvSpPr>
        <p:spPr>
          <a:xfrm>
            <a:off x="501650" y="317500"/>
            <a:ext cx="11188700" cy="334099"/>
          </a:xfrm>
          <a:prstGeom prst="rect">
            <a:avLst/>
          </a:prstGeom>
        </p:spPr>
        <p:txBody>
          <a:bodyPr vert="horz" lIns="0" tIns="0" rIns="0" bIns="0" rtlCol="0" anchor="t" anchorCtr="0">
            <a:noAutofit/>
          </a:bodyPr>
          <a:lstStyle>
            <a:lvl1pPr>
              <a:defRPr>
                <a:latin typeface="+mj-lt"/>
              </a:defRPr>
            </a:lvl1pPr>
          </a:lstStyle>
          <a:p>
            <a:r>
              <a:rPr lang="en-US" dirty="0"/>
              <a:t>Click to add title</a:t>
            </a:r>
          </a:p>
        </p:txBody>
      </p:sp>
    </p:spTree>
    <p:extLst>
      <p:ext uri="{BB962C8B-B14F-4D97-AF65-F5344CB8AC3E}">
        <p14:creationId xmlns:p14="http://schemas.microsoft.com/office/powerpoint/2010/main" val="196140537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3 chart">
    <p:spTree>
      <p:nvGrpSpPr>
        <p:cNvPr id="1" name=""/>
        <p:cNvGrpSpPr/>
        <p:nvPr/>
      </p:nvGrpSpPr>
      <p:grpSpPr>
        <a:xfrm>
          <a:off x="0" y="0"/>
          <a:ext cx="0" cy="0"/>
          <a:chOff x="0" y="0"/>
          <a:chExt cx="0" cy="0"/>
        </a:xfrm>
      </p:grpSpPr>
      <p:sp>
        <p:nvSpPr>
          <p:cNvPr id="17" name="Chart Placeholder 3"/>
          <p:cNvSpPr>
            <a:spLocks noGrp="1"/>
          </p:cNvSpPr>
          <p:nvPr>
            <p:ph type="chart" sz="quarter" idx="15"/>
          </p:nvPr>
        </p:nvSpPr>
        <p:spPr>
          <a:xfrm>
            <a:off x="504000" y="2051999"/>
            <a:ext cx="3549549" cy="4069014"/>
          </a:xfrm>
          <a:prstGeom prst="rect">
            <a:avLst/>
          </a:prstGeom>
        </p:spPr>
        <p:txBody>
          <a:bodyPr>
            <a:noAutofit/>
          </a:bodyPr>
          <a:lstStyle/>
          <a:p>
            <a:r>
              <a:rPr lang="en-US" noProof="0"/>
              <a:t>Click icon to add chart</a:t>
            </a:r>
            <a:endParaRPr lang="en-US" noProof="0" dirty="0"/>
          </a:p>
        </p:txBody>
      </p:sp>
      <p:sp>
        <p:nvSpPr>
          <p:cNvPr id="18" name="Text Placeholder 8"/>
          <p:cNvSpPr>
            <a:spLocks noGrp="1"/>
          </p:cNvSpPr>
          <p:nvPr>
            <p:ph type="body" sz="quarter" idx="18"/>
          </p:nvPr>
        </p:nvSpPr>
        <p:spPr>
          <a:xfrm>
            <a:off x="501650" y="1659145"/>
            <a:ext cx="3549549" cy="392112"/>
          </a:xfrm>
        </p:spPr>
        <p:txBody>
          <a:bodyPr>
            <a:noAutofit/>
          </a:bodyPr>
          <a:lstStyle/>
          <a:p>
            <a:pPr lvl="0"/>
            <a:r>
              <a:rPr lang="en-US" noProof="0"/>
              <a:t>Click to edit Master text styles</a:t>
            </a:r>
          </a:p>
        </p:txBody>
      </p:sp>
      <p:sp>
        <p:nvSpPr>
          <p:cNvPr id="7" name="Chart Placeholder 3"/>
          <p:cNvSpPr>
            <a:spLocks noGrp="1"/>
          </p:cNvSpPr>
          <p:nvPr>
            <p:ph type="chart" sz="quarter" idx="19"/>
          </p:nvPr>
        </p:nvSpPr>
        <p:spPr>
          <a:xfrm>
            <a:off x="4322401" y="2051999"/>
            <a:ext cx="3549549" cy="4069014"/>
          </a:xfrm>
          <a:prstGeom prst="rect">
            <a:avLst/>
          </a:prstGeom>
        </p:spPr>
        <p:txBody>
          <a:bodyPr>
            <a:noAutofit/>
          </a:bodyPr>
          <a:lstStyle/>
          <a:p>
            <a:r>
              <a:rPr lang="en-US" noProof="0"/>
              <a:t>Click icon to add chart</a:t>
            </a:r>
            <a:endParaRPr lang="en-US" noProof="0" dirty="0"/>
          </a:p>
        </p:txBody>
      </p:sp>
      <p:sp>
        <p:nvSpPr>
          <p:cNvPr id="8" name="Text Placeholder 8"/>
          <p:cNvSpPr>
            <a:spLocks noGrp="1"/>
          </p:cNvSpPr>
          <p:nvPr>
            <p:ph type="body" sz="quarter" idx="20"/>
          </p:nvPr>
        </p:nvSpPr>
        <p:spPr>
          <a:xfrm>
            <a:off x="4321226" y="1659145"/>
            <a:ext cx="3549549" cy="392112"/>
          </a:xfrm>
        </p:spPr>
        <p:txBody>
          <a:bodyPr>
            <a:noAutofit/>
          </a:bodyPr>
          <a:lstStyle/>
          <a:p>
            <a:pPr lvl="0"/>
            <a:r>
              <a:rPr lang="en-US" noProof="0"/>
              <a:t>Click to edit Master text styles</a:t>
            </a:r>
          </a:p>
        </p:txBody>
      </p:sp>
      <p:sp>
        <p:nvSpPr>
          <p:cNvPr id="9" name="Chart Placeholder 3"/>
          <p:cNvSpPr>
            <a:spLocks noGrp="1"/>
          </p:cNvSpPr>
          <p:nvPr>
            <p:ph type="chart" sz="quarter" idx="21"/>
          </p:nvPr>
        </p:nvSpPr>
        <p:spPr>
          <a:xfrm>
            <a:off x="8140801" y="2051999"/>
            <a:ext cx="3549549" cy="4069014"/>
          </a:xfrm>
          <a:prstGeom prst="rect">
            <a:avLst/>
          </a:prstGeom>
        </p:spPr>
        <p:txBody>
          <a:bodyPr>
            <a:noAutofit/>
          </a:bodyPr>
          <a:lstStyle/>
          <a:p>
            <a:r>
              <a:rPr lang="en-US" noProof="0"/>
              <a:t>Click icon to add chart</a:t>
            </a:r>
            <a:endParaRPr lang="en-US" noProof="0" dirty="0"/>
          </a:p>
        </p:txBody>
      </p:sp>
      <p:sp>
        <p:nvSpPr>
          <p:cNvPr id="10" name="Text Placeholder 8"/>
          <p:cNvSpPr>
            <a:spLocks noGrp="1"/>
          </p:cNvSpPr>
          <p:nvPr>
            <p:ph type="body" sz="quarter" idx="22"/>
          </p:nvPr>
        </p:nvSpPr>
        <p:spPr>
          <a:xfrm>
            <a:off x="8140801" y="1659145"/>
            <a:ext cx="3549549" cy="398256"/>
          </a:xfrm>
        </p:spPr>
        <p:txBody>
          <a:bodyPr>
            <a:noAutofit/>
          </a:bodyPr>
          <a:lstStyle/>
          <a:p>
            <a:pPr lvl="0"/>
            <a:r>
              <a:rPr lang="en-US" noProof="0"/>
              <a:t>Click to edit Master text styles</a:t>
            </a:r>
          </a:p>
        </p:txBody>
      </p:sp>
      <p:sp>
        <p:nvSpPr>
          <p:cNvPr id="12" name="Text Placeholder 7"/>
          <p:cNvSpPr>
            <a:spLocks noGrp="1"/>
          </p:cNvSpPr>
          <p:nvPr>
            <p:ph type="body" sz="quarter" idx="23"/>
          </p:nvPr>
        </p:nvSpPr>
        <p:spPr>
          <a:xfrm>
            <a:off x="501649" y="6121014"/>
            <a:ext cx="11165419" cy="260737"/>
          </a:xfrm>
        </p:spPr>
        <p:txBody>
          <a:bodyPr>
            <a:noAutofit/>
          </a:bodyPr>
          <a:lstStyle>
            <a:lvl1pPr>
              <a:spcAft>
                <a:spcPts val="0"/>
              </a:spcAft>
              <a:defRPr sz="900"/>
            </a:lvl1pPr>
          </a:lstStyle>
          <a:p>
            <a:pPr lvl="0"/>
            <a:r>
              <a:rPr lang="en-US" noProof="0"/>
              <a:t>Click to edit Master text styles</a:t>
            </a:r>
          </a:p>
        </p:txBody>
      </p:sp>
      <p:sp>
        <p:nvSpPr>
          <p:cNvPr id="11" name="Text Placeholder 8">
            <a:extLst>
              <a:ext uri="{FF2B5EF4-FFF2-40B4-BE49-F238E27FC236}">
                <a16:creationId xmlns:a16="http://schemas.microsoft.com/office/drawing/2014/main" id="{F3BAE7D4-2DCE-493F-8804-6735FFDC6D71}"/>
              </a:ext>
            </a:extLst>
          </p:cNvPr>
          <p:cNvSpPr>
            <a:spLocks noGrp="1"/>
          </p:cNvSpPr>
          <p:nvPr>
            <p:ph type="body" sz="quarter" idx="13" hasCustomPrompt="1"/>
          </p:nvPr>
        </p:nvSpPr>
        <p:spPr>
          <a:xfrm>
            <a:off x="501650" y="651600"/>
            <a:ext cx="11188700" cy="757255"/>
          </a:xfrm>
          <a:prstGeom prst="rect">
            <a:avLst/>
          </a:prstGeom>
        </p:spPr>
        <p:txBody>
          <a:bodyPr lIns="0" tIns="0" rIns="0" bIns="0">
            <a:noAutofit/>
          </a:bodyPr>
          <a:lstStyle>
            <a:lvl1pPr marL="0" indent="0">
              <a:buNone/>
              <a:defRPr sz="1800" b="0">
                <a:solidFill>
                  <a:srgbClr val="575757"/>
                </a:solidFill>
              </a:defRPr>
            </a:lvl1pPr>
          </a:lstStyle>
          <a:p>
            <a:pPr lvl="0"/>
            <a:r>
              <a:rPr lang="en-US" dirty="0"/>
              <a:t>Click to add subtitle</a:t>
            </a:r>
          </a:p>
        </p:txBody>
      </p:sp>
      <p:sp>
        <p:nvSpPr>
          <p:cNvPr id="13" name="Title Placeholder 1">
            <a:extLst>
              <a:ext uri="{FF2B5EF4-FFF2-40B4-BE49-F238E27FC236}">
                <a16:creationId xmlns:a16="http://schemas.microsoft.com/office/drawing/2014/main" id="{0AA8666D-884E-4CE4-A16C-E06A6E0BAE3D}"/>
              </a:ext>
            </a:extLst>
          </p:cNvPr>
          <p:cNvSpPr>
            <a:spLocks noGrp="1"/>
          </p:cNvSpPr>
          <p:nvPr>
            <p:ph type="title" hasCustomPrompt="1"/>
          </p:nvPr>
        </p:nvSpPr>
        <p:spPr>
          <a:xfrm>
            <a:off x="501650" y="317500"/>
            <a:ext cx="11188700" cy="334099"/>
          </a:xfrm>
          <a:prstGeom prst="rect">
            <a:avLst/>
          </a:prstGeom>
        </p:spPr>
        <p:txBody>
          <a:bodyPr vert="horz" lIns="0" tIns="0" rIns="0" bIns="0" rtlCol="0" anchor="t" anchorCtr="0">
            <a:noAutofit/>
          </a:bodyPr>
          <a:lstStyle>
            <a:lvl1pPr>
              <a:defRPr>
                <a:latin typeface="+mj-lt"/>
              </a:defRPr>
            </a:lvl1pPr>
          </a:lstStyle>
          <a:p>
            <a:r>
              <a:rPr lang="en-US" dirty="0"/>
              <a:t>Click to add title</a:t>
            </a:r>
          </a:p>
        </p:txBody>
      </p:sp>
    </p:spTree>
    <p:extLst>
      <p:ext uri="{BB962C8B-B14F-4D97-AF65-F5344CB8AC3E}">
        <p14:creationId xmlns:p14="http://schemas.microsoft.com/office/powerpoint/2010/main" val="3152618506"/>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Team profile">
    <p:spTree>
      <p:nvGrpSpPr>
        <p:cNvPr id="1" name=""/>
        <p:cNvGrpSpPr/>
        <p:nvPr/>
      </p:nvGrpSpPr>
      <p:grpSpPr>
        <a:xfrm>
          <a:off x="0" y="0"/>
          <a:ext cx="0" cy="0"/>
          <a:chOff x="0" y="0"/>
          <a:chExt cx="0" cy="0"/>
        </a:xfrm>
      </p:grpSpPr>
      <p:sp>
        <p:nvSpPr>
          <p:cNvPr id="4" name="Picture Placeholder 6"/>
          <p:cNvSpPr>
            <a:spLocks noGrp="1"/>
          </p:cNvSpPr>
          <p:nvPr>
            <p:ph type="pic" sz="quarter" idx="13"/>
          </p:nvPr>
        </p:nvSpPr>
        <p:spPr>
          <a:xfrm>
            <a:off x="501649" y="1674086"/>
            <a:ext cx="2712000" cy="1260000"/>
          </a:xfrm>
        </p:spPr>
        <p:txBody>
          <a:bodyPr lIns="0" tIns="0" rIns="0" bIns="0">
            <a:noAutofit/>
          </a:bodyPr>
          <a:lstStyle/>
          <a:p>
            <a:r>
              <a:rPr lang="en-US" noProof="0"/>
              <a:t>Click icon to add picture</a:t>
            </a:r>
            <a:endParaRPr lang="en-US" noProof="0" dirty="0"/>
          </a:p>
        </p:txBody>
      </p:sp>
      <p:sp>
        <p:nvSpPr>
          <p:cNvPr id="5" name="Picture Placeholder 6"/>
          <p:cNvSpPr>
            <a:spLocks noGrp="1"/>
          </p:cNvSpPr>
          <p:nvPr>
            <p:ph type="pic" sz="quarter" idx="14"/>
          </p:nvPr>
        </p:nvSpPr>
        <p:spPr>
          <a:xfrm>
            <a:off x="3327216" y="1674086"/>
            <a:ext cx="2712000" cy="1260000"/>
          </a:xfrm>
        </p:spPr>
        <p:txBody>
          <a:bodyPr lIns="0" tIns="0" rIns="0" bIns="0">
            <a:noAutofit/>
          </a:bodyPr>
          <a:lstStyle/>
          <a:p>
            <a:r>
              <a:rPr lang="en-US" noProof="0"/>
              <a:t>Click icon to add picture</a:t>
            </a:r>
            <a:endParaRPr lang="en-US" noProof="0" dirty="0"/>
          </a:p>
        </p:txBody>
      </p:sp>
      <p:sp>
        <p:nvSpPr>
          <p:cNvPr id="6" name="Picture Placeholder 6"/>
          <p:cNvSpPr>
            <a:spLocks noGrp="1"/>
          </p:cNvSpPr>
          <p:nvPr>
            <p:ph type="pic" sz="quarter" idx="15"/>
          </p:nvPr>
        </p:nvSpPr>
        <p:spPr>
          <a:xfrm>
            <a:off x="6152783" y="1674086"/>
            <a:ext cx="2712000" cy="1260000"/>
          </a:xfrm>
        </p:spPr>
        <p:txBody>
          <a:bodyPr lIns="0" tIns="0" rIns="0" bIns="0">
            <a:noAutofit/>
          </a:bodyPr>
          <a:lstStyle/>
          <a:p>
            <a:r>
              <a:rPr lang="en-US" noProof="0"/>
              <a:t>Click icon to add picture</a:t>
            </a:r>
            <a:endParaRPr lang="en-US" noProof="0" dirty="0"/>
          </a:p>
        </p:txBody>
      </p:sp>
      <p:sp>
        <p:nvSpPr>
          <p:cNvPr id="7" name="Picture Placeholder 6"/>
          <p:cNvSpPr>
            <a:spLocks noGrp="1"/>
          </p:cNvSpPr>
          <p:nvPr>
            <p:ph type="pic" sz="quarter" idx="16"/>
          </p:nvPr>
        </p:nvSpPr>
        <p:spPr>
          <a:xfrm>
            <a:off x="8978351" y="1674086"/>
            <a:ext cx="2712000" cy="1260000"/>
          </a:xfrm>
        </p:spPr>
        <p:txBody>
          <a:bodyPr lIns="0" tIns="0" rIns="0" bIns="0">
            <a:noAutofit/>
          </a:bodyPr>
          <a:lstStyle/>
          <a:p>
            <a:r>
              <a:rPr lang="en-US" noProof="0"/>
              <a:t>Click icon to add picture</a:t>
            </a:r>
            <a:endParaRPr lang="en-US" noProof="0" dirty="0"/>
          </a:p>
        </p:txBody>
      </p:sp>
      <p:sp>
        <p:nvSpPr>
          <p:cNvPr id="9" name="Text Placeholder 8"/>
          <p:cNvSpPr>
            <a:spLocks noGrp="1"/>
          </p:cNvSpPr>
          <p:nvPr>
            <p:ph type="body" sz="quarter" idx="17"/>
          </p:nvPr>
        </p:nvSpPr>
        <p:spPr>
          <a:xfrm>
            <a:off x="501650" y="3124200"/>
            <a:ext cx="2720468" cy="3257548"/>
          </a:xfrm>
        </p:spPr>
        <p:txBody>
          <a:bodyPr>
            <a:noAutofit/>
          </a:bodyPr>
          <a:lstStyle>
            <a:lvl1pPr marL="0" indent="0" algn="l">
              <a:buFontTx/>
              <a:buNone/>
              <a:defRPr b="1">
                <a:solidFill>
                  <a:schemeClr val="accent1"/>
                </a:solidFill>
              </a:defRPr>
            </a:lvl1pPr>
            <a:lvl2pPr marL="139700" indent="-139700" algn="l">
              <a:spcAft>
                <a:spcPts val="0"/>
              </a:spcAft>
              <a:buClrTx/>
              <a:buSzPct val="100000"/>
              <a:buFont typeface="Arial" panose="020B0604020202020204" pitchFamily="34" charset="0"/>
              <a:buChar char="•"/>
              <a:defRPr/>
            </a:lvl2pPr>
            <a:lvl3pPr marL="304800" indent="-139700" algn="l">
              <a:spcAft>
                <a:spcPts val="0"/>
              </a:spcAft>
              <a:buClrTx/>
              <a:buSzPct val="100000"/>
              <a:buFont typeface="Arial" panose="020B0604020202020204" pitchFamily="34" charset="0"/>
              <a:buChar char="−"/>
              <a:defRPr/>
            </a:lvl3pPr>
            <a:lvl4pPr marL="469900" indent="-139700" algn="l">
              <a:spcAft>
                <a:spcPts val="0"/>
              </a:spcAft>
              <a:buClrTx/>
              <a:buSzPct val="100000"/>
              <a:buFont typeface="Arial" panose="020B0604020202020204" pitchFamily="34" charset="0"/>
              <a:buChar char="◦"/>
              <a:defRPr/>
            </a:lvl4pPr>
            <a:lvl5pPr marL="635000" indent="-139700" algn="l">
              <a:spcAft>
                <a:spcPts val="0"/>
              </a:spcAft>
              <a:buClrTx/>
              <a:buSzPct val="100000"/>
              <a:buFont typeface="Arial" panose="020B0604020202020204" pitchFamily="34" charset="0"/>
              <a:buChar char="−"/>
              <a:defRPr baseline="0"/>
            </a:lvl5pPr>
            <a:lvl6pPr marL="356400" indent="-176400">
              <a:spcAft>
                <a:spcPts val="0"/>
              </a:spcAft>
              <a:buFont typeface="Verdana" panose="020B0604030504040204" pitchFamily="34" charset="0"/>
              <a:buChar char="−"/>
              <a:defRPr/>
            </a:lvl6pPr>
            <a:lvl7pPr marL="356400" indent="-176400">
              <a:spcAft>
                <a:spcPts val="0"/>
              </a:spcAft>
              <a:defRPr/>
            </a:lvl7pPr>
            <a:lvl8pPr marL="356400" indent="-176400">
              <a:spcAft>
                <a:spcPts val="0"/>
              </a:spcAft>
              <a:defRPr/>
            </a:lvl8pPr>
            <a:lvl9pPr marL="356400" indent="-176400">
              <a:spcAft>
                <a:spcPts val="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0" name="Text Placeholder 8"/>
          <p:cNvSpPr>
            <a:spLocks noGrp="1"/>
          </p:cNvSpPr>
          <p:nvPr>
            <p:ph type="body" sz="quarter" idx="18"/>
          </p:nvPr>
        </p:nvSpPr>
        <p:spPr>
          <a:xfrm>
            <a:off x="6149963" y="3120551"/>
            <a:ext cx="2712000" cy="3261199"/>
          </a:xfrm>
        </p:spPr>
        <p:txBody>
          <a:bodyPr>
            <a:noAutofit/>
          </a:bodyPr>
          <a:lstStyle>
            <a:lvl1pPr marL="0" indent="0" algn="l">
              <a:buFontTx/>
              <a:buNone/>
              <a:defRPr b="1">
                <a:solidFill>
                  <a:schemeClr val="accent1"/>
                </a:solidFill>
              </a:defRPr>
            </a:lvl1pPr>
            <a:lvl2pPr marL="139700" indent="-139700" algn="l">
              <a:spcAft>
                <a:spcPts val="0"/>
              </a:spcAft>
              <a:buClrTx/>
              <a:buSzPct val="100000"/>
              <a:buFont typeface="Arial" panose="020B0604020202020204" pitchFamily="34" charset="0"/>
              <a:buChar char="•"/>
              <a:defRPr/>
            </a:lvl2pPr>
            <a:lvl3pPr marL="304800" indent="-139700" algn="l">
              <a:spcAft>
                <a:spcPts val="0"/>
              </a:spcAft>
              <a:buClrTx/>
              <a:buSzPct val="100000"/>
              <a:buFont typeface="Arial" panose="020B0604020202020204" pitchFamily="34" charset="0"/>
              <a:buChar char="−"/>
              <a:defRPr/>
            </a:lvl3pPr>
            <a:lvl4pPr marL="469900" indent="-139700" algn="l">
              <a:spcAft>
                <a:spcPts val="0"/>
              </a:spcAft>
              <a:buClrTx/>
              <a:buSzPct val="100000"/>
              <a:buFont typeface="Arial" panose="020B0604020202020204" pitchFamily="34" charset="0"/>
              <a:buChar char="◦"/>
              <a:defRPr/>
            </a:lvl4pPr>
            <a:lvl5pPr marL="635000" indent="-139700" algn="l">
              <a:spcAft>
                <a:spcPts val="0"/>
              </a:spcAft>
              <a:buClrTx/>
              <a:buSzPct val="100000"/>
              <a:buFont typeface="Arial" panose="020B0604020202020204" pitchFamily="34" charset="0"/>
              <a:buChar char="−"/>
              <a:defRPr baseline="0"/>
            </a:lvl5pPr>
            <a:lvl6pPr marL="356400" indent="-176400">
              <a:spcAft>
                <a:spcPts val="0"/>
              </a:spcAft>
              <a:buFont typeface="Verdana" panose="020B0604030504040204" pitchFamily="34" charset="0"/>
              <a:buChar char="−"/>
              <a:defRPr/>
            </a:lvl6pPr>
            <a:lvl7pPr marL="356400" indent="-176400">
              <a:spcAft>
                <a:spcPts val="0"/>
              </a:spcAft>
              <a:defRPr/>
            </a:lvl7pPr>
            <a:lvl8pPr marL="356400" indent="-176400">
              <a:spcAft>
                <a:spcPts val="0"/>
              </a:spcAft>
              <a:defRPr/>
            </a:lvl8pPr>
            <a:lvl9pPr marL="356400" indent="-176400">
              <a:spcAft>
                <a:spcPts val="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1" name="Text Placeholder 8"/>
          <p:cNvSpPr>
            <a:spLocks noGrp="1"/>
          </p:cNvSpPr>
          <p:nvPr>
            <p:ph type="body" sz="quarter" idx="19"/>
          </p:nvPr>
        </p:nvSpPr>
        <p:spPr>
          <a:xfrm>
            <a:off x="3330040" y="3124200"/>
            <a:ext cx="2712000" cy="3257549"/>
          </a:xfrm>
        </p:spPr>
        <p:txBody>
          <a:bodyPr>
            <a:noAutofit/>
          </a:bodyPr>
          <a:lstStyle>
            <a:lvl1pPr marL="0" indent="0" algn="l">
              <a:buFontTx/>
              <a:buNone/>
              <a:defRPr b="1">
                <a:solidFill>
                  <a:schemeClr val="accent1"/>
                </a:solidFill>
              </a:defRPr>
            </a:lvl1pPr>
            <a:lvl2pPr marL="139700" indent="-139700" algn="l">
              <a:spcAft>
                <a:spcPts val="0"/>
              </a:spcAft>
              <a:buClrTx/>
              <a:buSzPct val="100000"/>
              <a:buFont typeface="Arial" panose="020B0604020202020204" pitchFamily="34" charset="0"/>
              <a:buChar char="•"/>
              <a:defRPr/>
            </a:lvl2pPr>
            <a:lvl3pPr marL="304800" indent="-139700" algn="l">
              <a:spcAft>
                <a:spcPts val="0"/>
              </a:spcAft>
              <a:buClrTx/>
              <a:buSzPct val="100000"/>
              <a:buFont typeface="Arial" panose="020B0604020202020204" pitchFamily="34" charset="0"/>
              <a:buChar char="−"/>
              <a:defRPr/>
            </a:lvl3pPr>
            <a:lvl4pPr marL="469900" indent="-139700" algn="l">
              <a:spcAft>
                <a:spcPts val="0"/>
              </a:spcAft>
              <a:buClrTx/>
              <a:buSzPct val="100000"/>
              <a:buFont typeface="Arial" panose="020B0604020202020204" pitchFamily="34" charset="0"/>
              <a:buChar char="◦"/>
              <a:defRPr/>
            </a:lvl4pPr>
            <a:lvl5pPr marL="635000" indent="-139700" algn="l">
              <a:spcAft>
                <a:spcPts val="0"/>
              </a:spcAft>
              <a:buClrTx/>
              <a:buSzPct val="100000"/>
              <a:buFont typeface="Arial" panose="020B0604020202020204" pitchFamily="34" charset="0"/>
              <a:buChar char="−"/>
              <a:defRPr baseline="0"/>
            </a:lvl5pPr>
            <a:lvl6pPr marL="356400" indent="-176400">
              <a:spcAft>
                <a:spcPts val="0"/>
              </a:spcAft>
              <a:buFont typeface="Verdana" panose="020B0604030504040204" pitchFamily="34" charset="0"/>
              <a:buChar char="−"/>
              <a:defRPr/>
            </a:lvl6pPr>
            <a:lvl7pPr marL="356400" indent="-176400">
              <a:spcAft>
                <a:spcPts val="0"/>
              </a:spcAft>
              <a:defRPr/>
            </a:lvl7pPr>
            <a:lvl8pPr marL="356400" indent="-176400">
              <a:spcAft>
                <a:spcPts val="0"/>
              </a:spcAft>
              <a:defRPr/>
            </a:lvl8pPr>
            <a:lvl9pPr marL="356400" indent="-176400">
              <a:spcAft>
                <a:spcPts val="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2" name="Text Placeholder 8"/>
          <p:cNvSpPr>
            <a:spLocks noGrp="1"/>
          </p:cNvSpPr>
          <p:nvPr>
            <p:ph type="body" sz="quarter" idx="20"/>
          </p:nvPr>
        </p:nvSpPr>
        <p:spPr>
          <a:xfrm>
            <a:off x="8993169" y="3108508"/>
            <a:ext cx="2697183" cy="3273240"/>
          </a:xfrm>
        </p:spPr>
        <p:txBody>
          <a:bodyPr>
            <a:noAutofit/>
          </a:bodyPr>
          <a:lstStyle>
            <a:lvl1pPr marL="0" indent="0" algn="l">
              <a:buFontTx/>
              <a:buNone/>
              <a:defRPr b="1">
                <a:solidFill>
                  <a:schemeClr val="accent1"/>
                </a:solidFill>
              </a:defRPr>
            </a:lvl1pPr>
            <a:lvl2pPr marL="139700" indent="-139700" algn="l">
              <a:spcAft>
                <a:spcPts val="0"/>
              </a:spcAft>
              <a:buClrTx/>
              <a:buSzPct val="100000"/>
              <a:buFont typeface="Arial" panose="020B0604020202020204" pitchFamily="34" charset="0"/>
              <a:buChar char="•"/>
              <a:defRPr/>
            </a:lvl2pPr>
            <a:lvl3pPr marL="304800" indent="-139700" algn="l">
              <a:spcAft>
                <a:spcPts val="0"/>
              </a:spcAft>
              <a:buClrTx/>
              <a:buSzPct val="100000"/>
              <a:buFont typeface="Arial" panose="020B0604020202020204" pitchFamily="34" charset="0"/>
              <a:buChar char="−"/>
              <a:defRPr/>
            </a:lvl3pPr>
            <a:lvl4pPr marL="469900" indent="-139700" algn="l">
              <a:spcAft>
                <a:spcPts val="0"/>
              </a:spcAft>
              <a:buClrTx/>
              <a:buSzPct val="100000"/>
              <a:buFont typeface="Arial" panose="020B0604020202020204" pitchFamily="34" charset="0"/>
              <a:buChar char="◦"/>
              <a:defRPr/>
            </a:lvl4pPr>
            <a:lvl5pPr marL="635000" indent="-139700" algn="l">
              <a:spcAft>
                <a:spcPts val="0"/>
              </a:spcAft>
              <a:buClrTx/>
              <a:buSzPct val="100000"/>
              <a:buFont typeface="Arial" panose="020B0604020202020204" pitchFamily="34" charset="0"/>
              <a:buChar char="−"/>
              <a:defRPr baseline="0"/>
            </a:lvl5pPr>
            <a:lvl6pPr marL="356400" indent="-176400">
              <a:spcAft>
                <a:spcPts val="0"/>
              </a:spcAft>
              <a:buFont typeface="Verdana" panose="020B0604030504040204" pitchFamily="34" charset="0"/>
              <a:buChar char="−"/>
              <a:defRPr/>
            </a:lvl6pPr>
            <a:lvl7pPr marL="356400" indent="-176400">
              <a:spcAft>
                <a:spcPts val="0"/>
              </a:spcAft>
              <a:defRPr/>
            </a:lvl7pPr>
            <a:lvl8pPr marL="356400" indent="-176400">
              <a:spcAft>
                <a:spcPts val="0"/>
              </a:spcAft>
              <a:defRPr/>
            </a:lvl8pPr>
            <a:lvl9pPr marL="356400" indent="-176400">
              <a:spcAft>
                <a:spcPts val="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6" name="Text Placeholder 8">
            <a:extLst>
              <a:ext uri="{FF2B5EF4-FFF2-40B4-BE49-F238E27FC236}">
                <a16:creationId xmlns:a16="http://schemas.microsoft.com/office/drawing/2014/main" id="{CB36819A-C0CE-4CC8-96BE-D57C8135F44C}"/>
              </a:ext>
            </a:extLst>
          </p:cNvPr>
          <p:cNvSpPr>
            <a:spLocks noGrp="1"/>
          </p:cNvSpPr>
          <p:nvPr>
            <p:ph type="body" sz="quarter" idx="21" hasCustomPrompt="1"/>
          </p:nvPr>
        </p:nvSpPr>
        <p:spPr>
          <a:xfrm>
            <a:off x="501650" y="651600"/>
            <a:ext cx="11188700" cy="757255"/>
          </a:xfrm>
          <a:prstGeom prst="rect">
            <a:avLst/>
          </a:prstGeom>
        </p:spPr>
        <p:txBody>
          <a:bodyPr lIns="0" tIns="0" rIns="0" bIns="0">
            <a:noAutofit/>
          </a:bodyPr>
          <a:lstStyle>
            <a:lvl1pPr marL="0" indent="0">
              <a:buNone/>
              <a:defRPr sz="1800" b="0">
                <a:solidFill>
                  <a:srgbClr val="575757"/>
                </a:solidFill>
              </a:defRPr>
            </a:lvl1pPr>
          </a:lstStyle>
          <a:p>
            <a:pPr lvl="0"/>
            <a:r>
              <a:rPr lang="en-US" dirty="0"/>
              <a:t>Click to add subtitle</a:t>
            </a:r>
          </a:p>
        </p:txBody>
      </p:sp>
      <p:sp>
        <p:nvSpPr>
          <p:cNvPr id="17" name="Title Placeholder 1">
            <a:extLst>
              <a:ext uri="{FF2B5EF4-FFF2-40B4-BE49-F238E27FC236}">
                <a16:creationId xmlns:a16="http://schemas.microsoft.com/office/drawing/2014/main" id="{A14F8B0D-4D62-4988-B307-1BB6BBEEC11C}"/>
              </a:ext>
            </a:extLst>
          </p:cNvPr>
          <p:cNvSpPr>
            <a:spLocks noGrp="1"/>
          </p:cNvSpPr>
          <p:nvPr>
            <p:ph type="title" hasCustomPrompt="1"/>
          </p:nvPr>
        </p:nvSpPr>
        <p:spPr>
          <a:xfrm>
            <a:off x="501650" y="317500"/>
            <a:ext cx="11188700" cy="334099"/>
          </a:xfrm>
          <a:prstGeom prst="rect">
            <a:avLst/>
          </a:prstGeom>
        </p:spPr>
        <p:txBody>
          <a:bodyPr vert="horz" lIns="0" tIns="0" rIns="0" bIns="0" rtlCol="0" anchor="t" anchorCtr="0">
            <a:noAutofit/>
          </a:bodyPr>
          <a:lstStyle>
            <a:lvl1pPr>
              <a:defRPr>
                <a:latin typeface="+mj-lt"/>
              </a:defRPr>
            </a:lvl1pPr>
          </a:lstStyle>
          <a:p>
            <a:r>
              <a:rPr lang="en-US" dirty="0"/>
              <a:t>Click to add title</a:t>
            </a:r>
          </a:p>
        </p:txBody>
      </p:sp>
    </p:spTree>
    <p:extLst>
      <p:ext uri="{BB962C8B-B14F-4D97-AF65-F5344CB8AC3E}">
        <p14:creationId xmlns:p14="http://schemas.microsoft.com/office/powerpoint/2010/main" val="2807637505"/>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Team profile 2">
    <p:spTree>
      <p:nvGrpSpPr>
        <p:cNvPr id="1" name=""/>
        <p:cNvGrpSpPr/>
        <p:nvPr/>
      </p:nvGrpSpPr>
      <p:grpSpPr>
        <a:xfrm>
          <a:off x="0" y="0"/>
          <a:ext cx="0" cy="0"/>
          <a:chOff x="0" y="0"/>
          <a:chExt cx="0" cy="0"/>
        </a:xfrm>
      </p:grpSpPr>
      <p:sp>
        <p:nvSpPr>
          <p:cNvPr id="4" name="Rectangle 3"/>
          <p:cNvSpPr/>
          <p:nvPr/>
        </p:nvSpPr>
        <p:spPr>
          <a:xfrm>
            <a:off x="504000" y="1672337"/>
            <a:ext cx="5496000"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GB" sz="1100" dirty="0">
              <a:solidFill>
                <a:schemeClr val="bg1"/>
              </a:solidFill>
            </a:endParaRPr>
          </a:p>
        </p:txBody>
      </p:sp>
      <p:sp>
        <p:nvSpPr>
          <p:cNvPr id="5" name="Rectangle 4"/>
          <p:cNvSpPr/>
          <p:nvPr/>
        </p:nvSpPr>
        <p:spPr>
          <a:xfrm>
            <a:off x="6224085" y="1665377"/>
            <a:ext cx="5475067" cy="60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GB" sz="1100" dirty="0">
              <a:solidFill>
                <a:schemeClr val="bg1"/>
              </a:solidFill>
            </a:endParaRPr>
          </a:p>
        </p:txBody>
      </p:sp>
      <p:sp>
        <p:nvSpPr>
          <p:cNvPr id="6" name="Rectangle 5"/>
          <p:cNvSpPr/>
          <p:nvPr/>
        </p:nvSpPr>
        <p:spPr>
          <a:xfrm>
            <a:off x="504000" y="4065173"/>
            <a:ext cx="5496000"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GB" sz="1100" dirty="0">
              <a:solidFill>
                <a:schemeClr val="bg1"/>
              </a:solidFill>
            </a:endParaRPr>
          </a:p>
        </p:txBody>
      </p:sp>
      <p:sp>
        <p:nvSpPr>
          <p:cNvPr id="7" name="Rectangle 6"/>
          <p:cNvSpPr/>
          <p:nvPr/>
        </p:nvSpPr>
        <p:spPr>
          <a:xfrm>
            <a:off x="6224085" y="4065173"/>
            <a:ext cx="5475067"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GB" sz="1100" dirty="0">
              <a:solidFill>
                <a:schemeClr val="bg1"/>
              </a:solidFill>
            </a:endParaRPr>
          </a:p>
        </p:txBody>
      </p:sp>
      <p:sp>
        <p:nvSpPr>
          <p:cNvPr id="8" name="Picture Placeholder 11"/>
          <p:cNvSpPr>
            <a:spLocks noGrp="1"/>
          </p:cNvSpPr>
          <p:nvPr>
            <p:ph type="pic" sz="quarter" idx="25"/>
          </p:nvPr>
        </p:nvSpPr>
        <p:spPr>
          <a:xfrm>
            <a:off x="504000" y="1845377"/>
            <a:ext cx="1968000" cy="1476000"/>
          </a:xfrm>
        </p:spPr>
        <p:txBody>
          <a:bodyPr/>
          <a:lstStyle>
            <a:lvl1pPr algn="ctr">
              <a:defRPr/>
            </a:lvl1pPr>
          </a:lstStyle>
          <a:p>
            <a:r>
              <a:rPr lang="en-US"/>
              <a:t>Click icon to add picture</a:t>
            </a:r>
            <a:endParaRPr lang="en-GB" dirty="0"/>
          </a:p>
        </p:txBody>
      </p:sp>
      <p:sp>
        <p:nvSpPr>
          <p:cNvPr id="9" name="Picture Placeholder 11"/>
          <p:cNvSpPr>
            <a:spLocks noGrp="1"/>
          </p:cNvSpPr>
          <p:nvPr>
            <p:ph type="pic" sz="quarter" idx="27"/>
          </p:nvPr>
        </p:nvSpPr>
        <p:spPr>
          <a:xfrm>
            <a:off x="6224085" y="1845377"/>
            <a:ext cx="1968000" cy="1476000"/>
          </a:xfrm>
        </p:spPr>
        <p:txBody>
          <a:bodyPr/>
          <a:lstStyle>
            <a:lvl1pPr algn="ctr">
              <a:defRPr/>
            </a:lvl1pPr>
          </a:lstStyle>
          <a:p>
            <a:r>
              <a:rPr lang="en-US"/>
              <a:t>Click icon to add picture</a:t>
            </a:r>
            <a:endParaRPr lang="en-GB" dirty="0"/>
          </a:p>
        </p:txBody>
      </p:sp>
      <p:sp>
        <p:nvSpPr>
          <p:cNvPr id="10" name="Picture Placeholder 11"/>
          <p:cNvSpPr>
            <a:spLocks noGrp="1"/>
          </p:cNvSpPr>
          <p:nvPr>
            <p:ph type="pic" sz="quarter" idx="29"/>
          </p:nvPr>
        </p:nvSpPr>
        <p:spPr>
          <a:xfrm>
            <a:off x="504000" y="4256213"/>
            <a:ext cx="1968000" cy="1476000"/>
          </a:xfrm>
        </p:spPr>
        <p:txBody>
          <a:bodyPr/>
          <a:lstStyle>
            <a:lvl1pPr algn="ctr">
              <a:defRPr/>
            </a:lvl1pPr>
          </a:lstStyle>
          <a:p>
            <a:r>
              <a:rPr lang="en-US"/>
              <a:t>Click icon to add picture</a:t>
            </a:r>
            <a:endParaRPr lang="en-GB" dirty="0"/>
          </a:p>
        </p:txBody>
      </p:sp>
      <p:sp>
        <p:nvSpPr>
          <p:cNvPr id="11" name="Picture Placeholder 11"/>
          <p:cNvSpPr>
            <a:spLocks noGrp="1"/>
          </p:cNvSpPr>
          <p:nvPr>
            <p:ph type="pic" sz="quarter" idx="31"/>
          </p:nvPr>
        </p:nvSpPr>
        <p:spPr>
          <a:xfrm>
            <a:off x="6224085" y="4256213"/>
            <a:ext cx="1968000" cy="1476000"/>
          </a:xfrm>
        </p:spPr>
        <p:txBody>
          <a:bodyPr/>
          <a:lstStyle>
            <a:lvl1pPr algn="ctr">
              <a:defRPr/>
            </a:lvl1pPr>
          </a:lstStyle>
          <a:p>
            <a:r>
              <a:rPr lang="en-US"/>
              <a:t>Click icon to add picture</a:t>
            </a:r>
            <a:endParaRPr lang="en-GB" dirty="0"/>
          </a:p>
        </p:txBody>
      </p:sp>
      <p:sp>
        <p:nvSpPr>
          <p:cNvPr id="13" name="Text Placeholder 12"/>
          <p:cNvSpPr>
            <a:spLocks noGrp="1"/>
          </p:cNvSpPr>
          <p:nvPr>
            <p:ph type="body" sz="quarter" idx="32"/>
          </p:nvPr>
        </p:nvSpPr>
        <p:spPr>
          <a:xfrm>
            <a:off x="2683483" y="1845377"/>
            <a:ext cx="3288000" cy="1944000"/>
          </a:xfrm>
        </p:spPr>
        <p:txBody>
          <a:bodyPr>
            <a:noAutofit/>
          </a:bodyPr>
          <a:lstStyle>
            <a:lvl1pPr marL="0" indent="0" algn="l">
              <a:spcAft>
                <a:spcPts val="0"/>
              </a:spcAft>
              <a:buFontTx/>
              <a:buNone/>
              <a:defRPr b="1"/>
            </a:lvl1pPr>
            <a:lvl2pPr marL="139700" indent="-139700" algn="l">
              <a:spcAft>
                <a:spcPts val="0"/>
              </a:spcAft>
              <a:buClrTx/>
              <a:buSzPct val="100000"/>
              <a:buFont typeface="Arial" panose="020B0604020202020204" pitchFamily="34" charset="0"/>
              <a:buChar char="•"/>
              <a:defRPr b="0"/>
            </a:lvl2pPr>
          </a:lstStyle>
          <a:p>
            <a:pPr lvl="0"/>
            <a:r>
              <a:rPr lang="en-US"/>
              <a:t>Click to edit Master text styles</a:t>
            </a:r>
          </a:p>
          <a:p>
            <a:pPr lvl="1"/>
            <a:r>
              <a:rPr lang="en-US"/>
              <a:t>Second level</a:t>
            </a:r>
          </a:p>
        </p:txBody>
      </p:sp>
      <p:sp>
        <p:nvSpPr>
          <p:cNvPr id="14" name="Text Placeholder 12"/>
          <p:cNvSpPr>
            <a:spLocks noGrp="1"/>
          </p:cNvSpPr>
          <p:nvPr>
            <p:ph type="body" sz="quarter" idx="33"/>
          </p:nvPr>
        </p:nvSpPr>
        <p:spPr>
          <a:xfrm>
            <a:off x="8396560" y="1845377"/>
            <a:ext cx="3302592" cy="1944000"/>
          </a:xfrm>
        </p:spPr>
        <p:txBody>
          <a:bodyPr>
            <a:noAutofit/>
          </a:bodyPr>
          <a:lstStyle>
            <a:lvl1pPr marL="0" indent="0" algn="l">
              <a:spcAft>
                <a:spcPts val="0"/>
              </a:spcAft>
              <a:buFontTx/>
              <a:buNone/>
              <a:defRPr b="1"/>
            </a:lvl1pPr>
            <a:lvl2pPr marL="139700" indent="-139700" algn="l">
              <a:spcAft>
                <a:spcPts val="0"/>
              </a:spcAft>
              <a:buClrTx/>
              <a:buSzPct val="100000"/>
              <a:buFont typeface="Arial" panose="020B0604020202020204" pitchFamily="34" charset="0"/>
              <a:buChar char="•"/>
              <a:defRPr b="0"/>
            </a:lvl2pPr>
          </a:lstStyle>
          <a:p>
            <a:pPr lvl="0"/>
            <a:r>
              <a:rPr lang="en-US"/>
              <a:t>Click to edit Master text styles</a:t>
            </a:r>
          </a:p>
          <a:p>
            <a:pPr lvl="1"/>
            <a:r>
              <a:rPr lang="en-US"/>
              <a:t>Second level</a:t>
            </a:r>
          </a:p>
        </p:txBody>
      </p:sp>
      <p:sp>
        <p:nvSpPr>
          <p:cNvPr id="15" name="Text Placeholder 12"/>
          <p:cNvSpPr>
            <a:spLocks noGrp="1"/>
          </p:cNvSpPr>
          <p:nvPr>
            <p:ph type="body" sz="quarter" idx="34"/>
          </p:nvPr>
        </p:nvSpPr>
        <p:spPr>
          <a:xfrm>
            <a:off x="2683483" y="4256213"/>
            <a:ext cx="3288000" cy="1944000"/>
          </a:xfrm>
        </p:spPr>
        <p:txBody>
          <a:bodyPr>
            <a:noAutofit/>
          </a:bodyPr>
          <a:lstStyle>
            <a:lvl1pPr marL="0" indent="0" algn="l">
              <a:spcAft>
                <a:spcPts val="0"/>
              </a:spcAft>
              <a:buFontTx/>
              <a:buNone/>
              <a:defRPr b="1"/>
            </a:lvl1pPr>
            <a:lvl2pPr marL="139700" indent="-139700" algn="l">
              <a:spcAft>
                <a:spcPts val="0"/>
              </a:spcAft>
              <a:buClrTx/>
              <a:buSzPct val="100000"/>
              <a:buFont typeface="Arial" panose="020B0604020202020204" pitchFamily="34" charset="0"/>
              <a:buChar char="•"/>
              <a:defRPr b="0"/>
            </a:lvl2pPr>
          </a:lstStyle>
          <a:p>
            <a:pPr lvl="0"/>
            <a:r>
              <a:rPr lang="en-US"/>
              <a:t>Click to edit Master text styles</a:t>
            </a:r>
          </a:p>
          <a:p>
            <a:pPr lvl="1"/>
            <a:r>
              <a:rPr lang="en-US"/>
              <a:t>Second level</a:t>
            </a:r>
          </a:p>
        </p:txBody>
      </p:sp>
      <p:sp>
        <p:nvSpPr>
          <p:cNvPr id="16" name="Text Placeholder 12"/>
          <p:cNvSpPr>
            <a:spLocks noGrp="1"/>
          </p:cNvSpPr>
          <p:nvPr>
            <p:ph type="body" sz="quarter" idx="35"/>
          </p:nvPr>
        </p:nvSpPr>
        <p:spPr>
          <a:xfrm>
            <a:off x="8396560" y="4256213"/>
            <a:ext cx="3302592" cy="1944000"/>
          </a:xfrm>
        </p:spPr>
        <p:txBody>
          <a:bodyPr>
            <a:noAutofit/>
          </a:bodyPr>
          <a:lstStyle>
            <a:lvl1pPr marL="0" indent="0" algn="l">
              <a:spcAft>
                <a:spcPts val="0"/>
              </a:spcAft>
              <a:buFontTx/>
              <a:buNone/>
              <a:defRPr b="1"/>
            </a:lvl1pPr>
            <a:lvl2pPr marL="139700" indent="-139700" algn="l">
              <a:spcAft>
                <a:spcPts val="0"/>
              </a:spcAft>
              <a:buClrTx/>
              <a:buSzPct val="100000"/>
              <a:buFont typeface="Arial" panose="020B0604020202020204" pitchFamily="34" charset="0"/>
              <a:buChar char="•"/>
              <a:defRPr b="0"/>
            </a:lvl2pPr>
          </a:lstStyle>
          <a:p>
            <a:pPr lvl="0"/>
            <a:r>
              <a:rPr lang="en-US"/>
              <a:t>Click to edit Master text styles</a:t>
            </a:r>
          </a:p>
          <a:p>
            <a:pPr lvl="1"/>
            <a:r>
              <a:rPr lang="en-US"/>
              <a:t>Second level</a:t>
            </a:r>
          </a:p>
        </p:txBody>
      </p:sp>
      <p:sp>
        <p:nvSpPr>
          <p:cNvPr id="18" name="Rectangle 17">
            <a:extLst>
              <a:ext uri="{FF2B5EF4-FFF2-40B4-BE49-F238E27FC236}">
                <a16:creationId xmlns:a16="http://schemas.microsoft.com/office/drawing/2014/main" id="{12753468-486C-4E44-B97B-3442F4990D23}"/>
              </a:ext>
            </a:extLst>
          </p:cNvPr>
          <p:cNvSpPr/>
          <p:nvPr/>
        </p:nvSpPr>
        <p:spPr>
          <a:xfrm>
            <a:off x="476780" y="1669027"/>
            <a:ext cx="5536800"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67" noProof="0" dirty="0">
              <a:solidFill>
                <a:schemeClr val="bg1"/>
              </a:solidFill>
            </a:endParaRPr>
          </a:p>
        </p:txBody>
      </p:sp>
      <p:sp>
        <p:nvSpPr>
          <p:cNvPr id="20" name="Rectangle 19">
            <a:extLst>
              <a:ext uri="{FF2B5EF4-FFF2-40B4-BE49-F238E27FC236}">
                <a16:creationId xmlns:a16="http://schemas.microsoft.com/office/drawing/2014/main" id="{448A3CDF-F5A1-44AC-9648-5A3D0461AB03}"/>
              </a:ext>
            </a:extLst>
          </p:cNvPr>
          <p:cNvSpPr/>
          <p:nvPr/>
        </p:nvSpPr>
        <p:spPr>
          <a:xfrm>
            <a:off x="469900" y="4065173"/>
            <a:ext cx="5536800"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67" noProof="0" dirty="0">
              <a:solidFill>
                <a:schemeClr val="bg1"/>
              </a:solidFill>
            </a:endParaRPr>
          </a:p>
        </p:txBody>
      </p:sp>
      <p:sp>
        <p:nvSpPr>
          <p:cNvPr id="21" name="Rectangle 20">
            <a:extLst>
              <a:ext uri="{FF2B5EF4-FFF2-40B4-BE49-F238E27FC236}">
                <a16:creationId xmlns:a16="http://schemas.microsoft.com/office/drawing/2014/main" id="{D8A9EEEA-4AE4-43FE-9262-BC961D83A4C2}"/>
              </a:ext>
            </a:extLst>
          </p:cNvPr>
          <p:cNvSpPr/>
          <p:nvPr/>
        </p:nvSpPr>
        <p:spPr>
          <a:xfrm>
            <a:off x="6184900" y="4065173"/>
            <a:ext cx="5536800"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67" noProof="0" dirty="0">
              <a:solidFill>
                <a:schemeClr val="bg1"/>
              </a:solidFill>
            </a:endParaRPr>
          </a:p>
        </p:txBody>
      </p:sp>
      <p:sp>
        <p:nvSpPr>
          <p:cNvPr id="22" name="Text Placeholder 8">
            <a:extLst>
              <a:ext uri="{FF2B5EF4-FFF2-40B4-BE49-F238E27FC236}">
                <a16:creationId xmlns:a16="http://schemas.microsoft.com/office/drawing/2014/main" id="{E14920E0-BAB9-44E6-A33A-5F4B6E751C0E}"/>
              </a:ext>
            </a:extLst>
          </p:cNvPr>
          <p:cNvSpPr>
            <a:spLocks noGrp="1"/>
          </p:cNvSpPr>
          <p:nvPr>
            <p:ph type="body" sz="quarter" idx="13" hasCustomPrompt="1"/>
          </p:nvPr>
        </p:nvSpPr>
        <p:spPr>
          <a:xfrm>
            <a:off x="501650" y="651600"/>
            <a:ext cx="11188700" cy="757255"/>
          </a:xfrm>
          <a:prstGeom prst="rect">
            <a:avLst/>
          </a:prstGeom>
        </p:spPr>
        <p:txBody>
          <a:bodyPr lIns="0" tIns="0" rIns="0" bIns="0">
            <a:noAutofit/>
          </a:bodyPr>
          <a:lstStyle>
            <a:lvl1pPr marL="0" indent="0">
              <a:buNone/>
              <a:defRPr sz="1800" b="0">
                <a:solidFill>
                  <a:srgbClr val="575757"/>
                </a:solidFill>
              </a:defRPr>
            </a:lvl1pPr>
          </a:lstStyle>
          <a:p>
            <a:pPr lvl="0"/>
            <a:r>
              <a:rPr lang="en-US" dirty="0"/>
              <a:t>Click to add subtitle</a:t>
            </a:r>
          </a:p>
        </p:txBody>
      </p:sp>
      <p:sp>
        <p:nvSpPr>
          <p:cNvPr id="23" name="Title Placeholder 1">
            <a:extLst>
              <a:ext uri="{FF2B5EF4-FFF2-40B4-BE49-F238E27FC236}">
                <a16:creationId xmlns:a16="http://schemas.microsoft.com/office/drawing/2014/main" id="{B186F496-8F3D-4D1B-850D-31517B35E6F2}"/>
              </a:ext>
            </a:extLst>
          </p:cNvPr>
          <p:cNvSpPr>
            <a:spLocks noGrp="1"/>
          </p:cNvSpPr>
          <p:nvPr>
            <p:ph type="title" hasCustomPrompt="1"/>
          </p:nvPr>
        </p:nvSpPr>
        <p:spPr>
          <a:xfrm>
            <a:off x="501650" y="317500"/>
            <a:ext cx="11188700" cy="334099"/>
          </a:xfrm>
          <a:prstGeom prst="rect">
            <a:avLst/>
          </a:prstGeom>
        </p:spPr>
        <p:txBody>
          <a:bodyPr vert="horz" lIns="0" tIns="0" rIns="0" bIns="0" rtlCol="0" anchor="t" anchorCtr="0">
            <a:noAutofit/>
          </a:bodyPr>
          <a:lstStyle>
            <a:lvl1pPr>
              <a:defRPr>
                <a:latin typeface="+mj-lt"/>
              </a:defRPr>
            </a:lvl1pPr>
          </a:lstStyle>
          <a:p>
            <a:r>
              <a:rPr lang="en-US" dirty="0"/>
              <a:t>Click to add title</a:t>
            </a:r>
          </a:p>
        </p:txBody>
      </p:sp>
      <p:sp>
        <p:nvSpPr>
          <p:cNvPr id="24" name="Rectangle 23">
            <a:extLst>
              <a:ext uri="{FF2B5EF4-FFF2-40B4-BE49-F238E27FC236}">
                <a16:creationId xmlns:a16="http://schemas.microsoft.com/office/drawing/2014/main" id="{56C776D0-A1AC-41AD-A930-68E62E311F28}"/>
              </a:ext>
            </a:extLst>
          </p:cNvPr>
          <p:cNvSpPr/>
          <p:nvPr userDrawn="1"/>
        </p:nvSpPr>
        <p:spPr>
          <a:xfrm>
            <a:off x="476780" y="1669027"/>
            <a:ext cx="5536800"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67" noProof="0" dirty="0">
              <a:solidFill>
                <a:schemeClr val="bg1"/>
              </a:solidFill>
            </a:endParaRPr>
          </a:p>
        </p:txBody>
      </p:sp>
      <p:sp>
        <p:nvSpPr>
          <p:cNvPr id="26" name="Rectangle 25">
            <a:extLst>
              <a:ext uri="{FF2B5EF4-FFF2-40B4-BE49-F238E27FC236}">
                <a16:creationId xmlns:a16="http://schemas.microsoft.com/office/drawing/2014/main" id="{E8772A29-A091-45EF-9E05-7D38B8B671A6}"/>
              </a:ext>
            </a:extLst>
          </p:cNvPr>
          <p:cNvSpPr/>
          <p:nvPr userDrawn="1"/>
        </p:nvSpPr>
        <p:spPr>
          <a:xfrm>
            <a:off x="469900" y="4065173"/>
            <a:ext cx="5536800"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67" noProof="0" dirty="0">
              <a:solidFill>
                <a:schemeClr val="bg1"/>
              </a:solidFill>
            </a:endParaRPr>
          </a:p>
        </p:txBody>
      </p:sp>
      <p:sp>
        <p:nvSpPr>
          <p:cNvPr id="27" name="Rectangle 26">
            <a:extLst>
              <a:ext uri="{FF2B5EF4-FFF2-40B4-BE49-F238E27FC236}">
                <a16:creationId xmlns:a16="http://schemas.microsoft.com/office/drawing/2014/main" id="{331A621E-F4F0-40C4-8952-5BF179427ED7}"/>
              </a:ext>
            </a:extLst>
          </p:cNvPr>
          <p:cNvSpPr/>
          <p:nvPr userDrawn="1"/>
        </p:nvSpPr>
        <p:spPr>
          <a:xfrm>
            <a:off x="6184900" y="4065173"/>
            <a:ext cx="5536800"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67" noProof="0" dirty="0">
              <a:solidFill>
                <a:schemeClr val="bg1"/>
              </a:solidFill>
            </a:endParaRPr>
          </a:p>
        </p:txBody>
      </p:sp>
    </p:spTree>
    <p:extLst>
      <p:ext uri="{BB962C8B-B14F-4D97-AF65-F5344CB8AC3E}">
        <p14:creationId xmlns:p14="http://schemas.microsoft.com/office/powerpoint/2010/main" val="4031971551"/>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Qualifications 2 x 1">
    <p:spTree>
      <p:nvGrpSpPr>
        <p:cNvPr id="1" name=""/>
        <p:cNvGrpSpPr/>
        <p:nvPr/>
      </p:nvGrpSpPr>
      <p:grpSpPr>
        <a:xfrm>
          <a:off x="0" y="0"/>
          <a:ext cx="0" cy="0"/>
          <a:chOff x="0" y="0"/>
          <a:chExt cx="0" cy="0"/>
        </a:xfrm>
      </p:grpSpPr>
      <p:sp>
        <p:nvSpPr>
          <p:cNvPr id="8" name="Text Placeholder 8"/>
          <p:cNvSpPr>
            <a:spLocks noGrp="1"/>
          </p:cNvSpPr>
          <p:nvPr>
            <p:ph type="body" sz="quarter" idx="17"/>
          </p:nvPr>
        </p:nvSpPr>
        <p:spPr>
          <a:xfrm>
            <a:off x="512874" y="1857892"/>
            <a:ext cx="5466824" cy="1695450"/>
          </a:xfrm>
        </p:spPr>
        <p:txBody>
          <a:bodyPr>
            <a:noAutofit/>
          </a:bodyPr>
          <a:lstStyle>
            <a:lvl1pPr marL="0" indent="0" algn="l">
              <a:spcAft>
                <a:spcPts val="1000"/>
              </a:spcAft>
              <a:buFontTx/>
              <a:buNone/>
              <a:defRPr b="1">
                <a:solidFill>
                  <a:schemeClr val="accent1"/>
                </a:solidFill>
              </a:defRPr>
            </a:lvl1pPr>
            <a:lvl2pPr marL="139700" indent="-139700" algn="l">
              <a:spcAft>
                <a:spcPts val="1000"/>
              </a:spcAft>
              <a:buClrTx/>
              <a:buSzPct val="100000"/>
              <a:buFont typeface="Arial" panose="020B0604020202020204" pitchFamily="34" charset="0"/>
              <a:buChar char="•"/>
              <a:defRPr/>
            </a:lvl2pPr>
            <a:lvl3pPr marL="304800" indent="-139700" algn="l">
              <a:spcAft>
                <a:spcPts val="1000"/>
              </a:spcAft>
              <a:buClrTx/>
              <a:buSzPct val="100000"/>
              <a:buFont typeface="Arial" panose="020B0604020202020204" pitchFamily="34" charset="0"/>
              <a:buChar char="−"/>
              <a:defRPr/>
            </a:lvl3pPr>
            <a:lvl4pPr marL="469900" indent="-139700" algn="l">
              <a:spcAft>
                <a:spcPts val="1000"/>
              </a:spcAft>
              <a:buClrTx/>
              <a:buSzPct val="100000"/>
              <a:buFont typeface="Arial" panose="020B0604020202020204" pitchFamily="34" charset="0"/>
              <a:buChar char="◦"/>
              <a:defRPr/>
            </a:lvl4pPr>
            <a:lvl5pPr marL="635000" indent="-139700" algn="l">
              <a:spcAft>
                <a:spcPts val="1000"/>
              </a:spcAft>
              <a:buClrTx/>
              <a:buSzPct val="100000"/>
              <a:buFont typeface="Arial" panose="020B0604020202020204" pitchFamily="34" charset="0"/>
              <a:buChar char="−"/>
              <a:defRPr baseline="0"/>
            </a:lvl5pPr>
            <a:lvl6pPr marL="356400" indent="-176400">
              <a:spcAft>
                <a:spcPts val="1000"/>
              </a:spcAft>
              <a:buFont typeface="Verdana" panose="020B0604030504040204" pitchFamily="34" charset="0"/>
              <a:buChar char="−"/>
              <a:defRPr/>
            </a:lvl6pPr>
            <a:lvl7pPr marL="356400" indent="-176400">
              <a:spcAft>
                <a:spcPts val="1000"/>
              </a:spcAft>
              <a:defRPr/>
            </a:lvl7pPr>
            <a:lvl8pPr marL="356400" indent="-176400">
              <a:spcAft>
                <a:spcPts val="1000"/>
              </a:spcAft>
              <a:defRPr/>
            </a:lvl8pPr>
            <a:lvl9pPr marL="356400" indent="-176400">
              <a:spcAft>
                <a:spcPts val="1000"/>
              </a:spcAft>
              <a:defRPr/>
            </a:lvl9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9" name="Text Placeholder 8"/>
          <p:cNvSpPr>
            <a:spLocks noGrp="1"/>
          </p:cNvSpPr>
          <p:nvPr>
            <p:ph type="body" sz="quarter" idx="21"/>
          </p:nvPr>
        </p:nvSpPr>
        <p:spPr>
          <a:xfrm>
            <a:off x="6246195" y="1857892"/>
            <a:ext cx="5444156" cy="1695450"/>
          </a:xfrm>
        </p:spPr>
        <p:txBody>
          <a:bodyPr>
            <a:noAutofit/>
          </a:bodyPr>
          <a:lstStyle>
            <a:lvl1pPr marL="0" indent="0" algn="l">
              <a:spcAft>
                <a:spcPts val="1000"/>
              </a:spcAft>
              <a:buFontTx/>
              <a:buNone/>
              <a:defRPr b="1">
                <a:solidFill>
                  <a:schemeClr val="accent1"/>
                </a:solidFill>
              </a:defRPr>
            </a:lvl1pPr>
            <a:lvl2pPr marL="139700" indent="-139700" algn="l">
              <a:spcAft>
                <a:spcPts val="1000"/>
              </a:spcAft>
              <a:buClrTx/>
              <a:buSzPct val="100000"/>
              <a:buFont typeface="Arial" panose="020B0604020202020204" pitchFamily="34" charset="0"/>
              <a:buChar char="•"/>
              <a:defRPr/>
            </a:lvl2pPr>
            <a:lvl3pPr marL="304800" indent="-139700" algn="l">
              <a:spcAft>
                <a:spcPts val="1000"/>
              </a:spcAft>
              <a:buClrTx/>
              <a:buSzPct val="100000"/>
              <a:buFont typeface="Arial" panose="020B0604020202020204" pitchFamily="34" charset="0"/>
              <a:buChar char="−"/>
              <a:defRPr/>
            </a:lvl3pPr>
            <a:lvl4pPr marL="469900" indent="-139700" algn="l">
              <a:spcAft>
                <a:spcPts val="1000"/>
              </a:spcAft>
              <a:buClrTx/>
              <a:buSzPct val="100000"/>
              <a:buFont typeface="Arial" panose="020B0604020202020204" pitchFamily="34" charset="0"/>
              <a:buChar char="◦"/>
              <a:defRPr/>
            </a:lvl4pPr>
            <a:lvl5pPr marL="635000" indent="-139700" algn="l">
              <a:spcAft>
                <a:spcPts val="1000"/>
              </a:spcAft>
              <a:buClrTx/>
              <a:buSzPct val="100000"/>
              <a:buFont typeface="Arial" panose="020B0604020202020204" pitchFamily="34" charset="0"/>
              <a:buChar char="−"/>
              <a:defRPr baseline="0"/>
            </a:lvl5pPr>
            <a:lvl6pPr marL="356400" indent="-176400">
              <a:spcAft>
                <a:spcPts val="1000"/>
              </a:spcAft>
              <a:buFont typeface="Verdana" panose="020B0604030504040204" pitchFamily="34" charset="0"/>
              <a:buChar char="−"/>
              <a:defRPr/>
            </a:lvl6pPr>
            <a:lvl7pPr marL="356400" indent="-176400">
              <a:spcAft>
                <a:spcPts val="1000"/>
              </a:spcAft>
              <a:defRPr/>
            </a:lvl7pPr>
            <a:lvl8pPr marL="356400" indent="-176400">
              <a:spcAft>
                <a:spcPts val="1000"/>
              </a:spcAft>
              <a:defRPr/>
            </a:lvl8pPr>
            <a:lvl9pPr marL="356400" indent="-176400">
              <a:spcAft>
                <a:spcPts val="100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6" name="Picture Placeholder 29"/>
          <p:cNvSpPr>
            <a:spLocks noGrp="1"/>
          </p:cNvSpPr>
          <p:nvPr>
            <p:ph type="pic" sz="quarter" idx="19" hasCustomPrompt="1"/>
          </p:nvPr>
        </p:nvSpPr>
        <p:spPr>
          <a:xfrm>
            <a:off x="4769491" y="1857892"/>
            <a:ext cx="1210207" cy="549275"/>
          </a:xfrm>
        </p:spPr>
        <p:txBody>
          <a:bodyPr/>
          <a:lstStyle>
            <a:lvl1pPr marL="0" marR="0" indent="0" algn="l" defTabSz="914400" rtl="0" eaLnBrk="1" fontAlgn="auto" latinLnBrk="0" hangingPunct="1">
              <a:lnSpc>
                <a:spcPct val="100000"/>
              </a:lnSpc>
              <a:spcBef>
                <a:spcPts val="0"/>
              </a:spcBef>
              <a:spcAft>
                <a:spcPts val="1000"/>
              </a:spcAft>
              <a:buClrTx/>
              <a:buSzTx/>
              <a:buFont typeface="Arial" panose="020B0604020202020204" pitchFamily="34" charset="0"/>
              <a:buNone/>
              <a:tabLst/>
              <a:defRPr sz="900"/>
            </a:lvl1pPr>
          </a:lstStyle>
          <a:p>
            <a:pPr>
              <a:spcBef>
                <a:spcPct val="0"/>
              </a:spcBef>
            </a:pPr>
            <a:r>
              <a:rPr lang="en-US" sz="1200" noProof="0" dirty="0">
                <a:solidFill>
                  <a:schemeClr val="bg1"/>
                </a:solidFill>
              </a:rPr>
              <a:t>Co-brand</a:t>
            </a:r>
            <a:br>
              <a:rPr lang="en-US" sz="1200" noProof="0" dirty="0">
                <a:solidFill>
                  <a:schemeClr val="bg1"/>
                </a:solidFill>
              </a:rPr>
            </a:br>
            <a:r>
              <a:rPr lang="en-US" sz="1200" noProof="0" dirty="0">
                <a:solidFill>
                  <a:schemeClr val="bg1"/>
                </a:solidFill>
              </a:rPr>
              <a:t>Logo</a:t>
            </a:r>
          </a:p>
          <a:p>
            <a:endParaRPr lang="en-US" noProof="0" dirty="0"/>
          </a:p>
        </p:txBody>
      </p:sp>
      <p:sp>
        <p:nvSpPr>
          <p:cNvPr id="7" name="Picture Placeholder 29"/>
          <p:cNvSpPr>
            <a:spLocks noGrp="1"/>
          </p:cNvSpPr>
          <p:nvPr>
            <p:ph type="pic" sz="quarter" idx="20" hasCustomPrompt="1"/>
          </p:nvPr>
        </p:nvSpPr>
        <p:spPr>
          <a:xfrm>
            <a:off x="10446190" y="1857892"/>
            <a:ext cx="1244161" cy="549275"/>
          </a:xfrm>
        </p:spPr>
        <p:txBody>
          <a:bodyPr/>
          <a:lstStyle>
            <a:lvl1pPr marL="0" marR="0" indent="0" algn="l" defTabSz="914400" rtl="0" eaLnBrk="1" fontAlgn="auto" latinLnBrk="0" hangingPunct="1">
              <a:lnSpc>
                <a:spcPct val="100000"/>
              </a:lnSpc>
              <a:spcBef>
                <a:spcPts val="0"/>
              </a:spcBef>
              <a:spcAft>
                <a:spcPts val="1000"/>
              </a:spcAft>
              <a:buClrTx/>
              <a:buSzTx/>
              <a:buFont typeface="Arial" panose="020B0604020202020204" pitchFamily="34" charset="0"/>
              <a:buNone/>
              <a:tabLst/>
              <a:defRPr sz="900"/>
            </a:lvl1pPr>
          </a:lstStyle>
          <a:p>
            <a:pPr>
              <a:spcBef>
                <a:spcPct val="0"/>
              </a:spcBef>
            </a:pPr>
            <a:r>
              <a:rPr lang="en-US" sz="1200" noProof="0" dirty="0">
                <a:solidFill>
                  <a:schemeClr val="bg1"/>
                </a:solidFill>
              </a:rPr>
              <a:t>Co-brand</a:t>
            </a:r>
            <a:br>
              <a:rPr lang="en-US" sz="1200" noProof="0" dirty="0">
                <a:solidFill>
                  <a:schemeClr val="bg1"/>
                </a:solidFill>
              </a:rPr>
            </a:br>
            <a:r>
              <a:rPr lang="en-US" sz="1200" noProof="0" dirty="0">
                <a:solidFill>
                  <a:schemeClr val="bg1"/>
                </a:solidFill>
              </a:rPr>
              <a:t>Logo</a:t>
            </a:r>
          </a:p>
          <a:p>
            <a:endParaRPr lang="en-US" noProof="0" dirty="0"/>
          </a:p>
        </p:txBody>
      </p:sp>
      <p:sp>
        <p:nvSpPr>
          <p:cNvPr id="12" name="Text Placeholder 8">
            <a:extLst>
              <a:ext uri="{FF2B5EF4-FFF2-40B4-BE49-F238E27FC236}">
                <a16:creationId xmlns:a16="http://schemas.microsoft.com/office/drawing/2014/main" id="{4074C3BE-314B-470C-927B-DBC4A457D923}"/>
              </a:ext>
            </a:extLst>
          </p:cNvPr>
          <p:cNvSpPr>
            <a:spLocks noGrp="1"/>
          </p:cNvSpPr>
          <p:nvPr>
            <p:ph type="body" sz="quarter" idx="13" hasCustomPrompt="1"/>
          </p:nvPr>
        </p:nvSpPr>
        <p:spPr>
          <a:xfrm>
            <a:off x="501650" y="651600"/>
            <a:ext cx="11188700" cy="757255"/>
          </a:xfrm>
          <a:prstGeom prst="rect">
            <a:avLst/>
          </a:prstGeom>
        </p:spPr>
        <p:txBody>
          <a:bodyPr lIns="0" tIns="0" rIns="0" bIns="0">
            <a:noAutofit/>
          </a:bodyPr>
          <a:lstStyle>
            <a:lvl1pPr marL="0" indent="0">
              <a:buNone/>
              <a:defRPr sz="1800" b="0">
                <a:solidFill>
                  <a:srgbClr val="575757"/>
                </a:solidFill>
              </a:defRPr>
            </a:lvl1pPr>
          </a:lstStyle>
          <a:p>
            <a:pPr lvl="0"/>
            <a:r>
              <a:rPr lang="en-US" dirty="0"/>
              <a:t>Click to add subtitle</a:t>
            </a:r>
          </a:p>
        </p:txBody>
      </p:sp>
      <p:sp>
        <p:nvSpPr>
          <p:cNvPr id="13" name="Title Placeholder 1">
            <a:extLst>
              <a:ext uri="{FF2B5EF4-FFF2-40B4-BE49-F238E27FC236}">
                <a16:creationId xmlns:a16="http://schemas.microsoft.com/office/drawing/2014/main" id="{E8EE9A28-CEAF-410C-B504-E930E2347F55}"/>
              </a:ext>
            </a:extLst>
          </p:cNvPr>
          <p:cNvSpPr>
            <a:spLocks noGrp="1"/>
          </p:cNvSpPr>
          <p:nvPr>
            <p:ph type="title" hasCustomPrompt="1"/>
          </p:nvPr>
        </p:nvSpPr>
        <p:spPr>
          <a:xfrm>
            <a:off x="501650" y="317500"/>
            <a:ext cx="11188700" cy="334099"/>
          </a:xfrm>
          <a:prstGeom prst="rect">
            <a:avLst/>
          </a:prstGeom>
        </p:spPr>
        <p:txBody>
          <a:bodyPr vert="horz" lIns="0" tIns="0" rIns="0" bIns="0" rtlCol="0" anchor="t" anchorCtr="0">
            <a:noAutofit/>
          </a:bodyPr>
          <a:lstStyle>
            <a:lvl1pPr>
              <a:defRPr>
                <a:latin typeface="+mj-lt"/>
              </a:defRPr>
            </a:lvl1pPr>
          </a:lstStyle>
          <a:p>
            <a:r>
              <a:rPr lang="en-US" dirty="0"/>
              <a:t>Click to add title</a:t>
            </a:r>
          </a:p>
        </p:txBody>
      </p:sp>
      <p:sp>
        <p:nvSpPr>
          <p:cNvPr id="16" name="Rectangle 15"/>
          <p:cNvSpPr/>
          <p:nvPr userDrawn="1"/>
        </p:nvSpPr>
        <p:spPr>
          <a:xfrm>
            <a:off x="504000" y="1672337"/>
            <a:ext cx="5496000"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GB" sz="1100" dirty="0">
              <a:solidFill>
                <a:schemeClr val="bg1"/>
              </a:solidFill>
            </a:endParaRPr>
          </a:p>
        </p:txBody>
      </p:sp>
      <p:sp>
        <p:nvSpPr>
          <p:cNvPr id="17" name="Rectangle 16"/>
          <p:cNvSpPr/>
          <p:nvPr userDrawn="1"/>
        </p:nvSpPr>
        <p:spPr>
          <a:xfrm>
            <a:off x="6224085" y="1665377"/>
            <a:ext cx="5475067" cy="60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GB" sz="1100" dirty="0">
              <a:solidFill>
                <a:schemeClr val="bg1"/>
              </a:solidFill>
            </a:endParaRPr>
          </a:p>
        </p:txBody>
      </p:sp>
      <p:sp>
        <p:nvSpPr>
          <p:cNvPr id="18" name="Rectangle 17">
            <a:extLst>
              <a:ext uri="{FF2B5EF4-FFF2-40B4-BE49-F238E27FC236}">
                <a16:creationId xmlns:a16="http://schemas.microsoft.com/office/drawing/2014/main" id="{12753468-486C-4E44-B97B-3442F4990D23}"/>
              </a:ext>
            </a:extLst>
          </p:cNvPr>
          <p:cNvSpPr/>
          <p:nvPr userDrawn="1"/>
        </p:nvSpPr>
        <p:spPr>
          <a:xfrm>
            <a:off x="476780" y="1669027"/>
            <a:ext cx="5536800"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67" noProof="0" dirty="0">
              <a:solidFill>
                <a:schemeClr val="bg1"/>
              </a:solidFill>
            </a:endParaRPr>
          </a:p>
        </p:txBody>
      </p:sp>
      <p:sp>
        <p:nvSpPr>
          <p:cNvPr id="20" name="Rectangle 19">
            <a:extLst>
              <a:ext uri="{FF2B5EF4-FFF2-40B4-BE49-F238E27FC236}">
                <a16:creationId xmlns:a16="http://schemas.microsoft.com/office/drawing/2014/main" id="{56C776D0-A1AC-41AD-A930-68E62E311F28}"/>
              </a:ext>
            </a:extLst>
          </p:cNvPr>
          <p:cNvSpPr/>
          <p:nvPr userDrawn="1"/>
        </p:nvSpPr>
        <p:spPr>
          <a:xfrm>
            <a:off x="476780" y="1669027"/>
            <a:ext cx="5536800"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67" noProof="0" dirty="0">
              <a:solidFill>
                <a:schemeClr val="bg1"/>
              </a:solidFill>
            </a:endParaRPr>
          </a:p>
        </p:txBody>
      </p:sp>
    </p:spTree>
    <p:extLst>
      <p:ext uri="{BB962C8B-B14F-4D97-AF65-F5344CB8AC3E}">
        <p14:creationId xmlns:p14="http://schemas.microsoft.com/office/powerpoint/2010/main" val="1236768039"/>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Qualifications 2 x 2">
    <p:spTree>
      <p:nvGrpSpPr>
        <p:cNvPr id="1" name=""/>
        <p:cNvGrpSpPr/>
        <p:nvPr/>
      </p:nvGrpSpPr>
      <p:grpSpPr>
        <a:xfrm>
          <a:off x="0" y="0"/>
          <a:ext cx="0" cy="0"/>
          <a:chOff x="0" y="0"/>
          <a:chExt cx="0" cy="0"/>
        </a:xfrm>
      </p:grpSpPr>
      <p:sp>
        <p:nvSpPr>
          <p:cNvPr id="7" name="Picture Placeholder 29"/>
          <p:cNvSpPr>
            <a:spLocks noGrp="1"/>
          </p:cNvSpPr>
          <p:nvPr>
            <p:ph type="pic" sz="quarter" idx="20" hasCustomPrompt="1"/>
          </p:nvPr>
        </p:nvSpPr>
        <p:spPr>
          <a:xfrm>
            <a:off x="10456702" y="1857892"/>
            <a:ext cx="1244161" cy="549275"/>
          </a:xfrm>
        </p:spPr>
        <p:txBody>
          <a:bodyPr/>
          <a:lstStyle>
            <a:lvl1pPr marL="0" marR="0" indent="0" algn="l" defTabSz="914400" rtl="0" eaLnBrk="1" fontAlgn="auto" latinLnBrk="0" hangingPunct="1">
              <a:lnSpc>
                <a:spcPct val="100000"/>
              </a:lnSpc>
              <a:spcBef>
                <a:spcPts val="0"/>
              </a:spcBef>
              <a:spcAft>
                <a:spcPts val="1000"/>
              </a:spcAft>
              <a:buClrTx/>
              <a:buSzTx/>
              <a:buFont typeface="Arial" panose="020B0604020202020204" pitchFamily="34" charset="0"/>
              <a:buNone/>
              <a:tabLst/>
              <a:defRPr sz="900"/>
            </a:lvl1pPr>
          </a:lstStyle>
          <a:p>
            <a:pPr>
              <a:spcBef>
                <a:spcPct val="0"/>
              </a:spcBef>
            </a:pPr>
            <a:r>
              <a:rPr lang="en-US" sz="1200" dirty="0">
                <a:solidFill>
                  <a:schemeClr val="bg1"/>
                </a:solidFill>
              </a:rPr>
              <a:t>Co-brand</a:t>
            </a:r>
            <a:br>
              <a:rPr lang="en-US" sz="1200" dirty="0">
                <a:solidFill>
                  <a:schemeClr val="bg1"/>
                </a:solidFill>
              </a:rPr>
            </a:br>
            <a:r>
              <a:rPr lang="en-US" sz="1200" dirty="0">
                <a:solidFill>
                  <a:schemeClr val="bg1"/>
                </a:solidFill>
              </a:rPr>
              <a:t>Logo</a:t>
            </a:r>
          </a:p>
          <a:p>
            <a:endParaRPr lang="en-GB" dirty="0"/>
          </a:p>
        </p:txBody>
      </p:sp>
      <p:sp>
        <p:nvSpPr>
          <p:cNvPr id="12" name="Rectangle 11"/>
          <p:cNvSpPr/>
          <p:nvPr/>
        </p:nvSpPr>
        <p:spPr>
          <a:xfrm>
            <a:off x="504001" y="4103518"/>
            <a:ext cx="5468943"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1000"/>
              </a:spcAft>
            </a:pPr>
            <a:endParaRPr lang="en-GB" sz="1100" dirty="0">
              <a:solidFill>
                <a:schemeClr val="bg1"/>
              </a:solidFill>
            </a:endParaRPr>
          </a:p>
        </p:txBody>
      </p:sp>
      <p:sp>
        <p:nvSpPr>
          <p:cNvPr id="13" name="Rectangle 12"/>
          <p:cNvSpPr/>
          <p:nvPr/>
        </p:nvSpPr>
        <p:spPr>
          <a:xfrm>
            <a:off x="6246194" y="4103518"/>
            <a:ext cx="5444716"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1000"/>
              </a:spcAft>
            </a:pPr>
            <a:endParaRPr lang="en-GB" sz="1100" dirty="0">
              <a:solidFill>
                <a:schemeClr val="bg1"/>
              </a:solidFill>
            </a:endParaRPr>
          </a:p>
        </p:txBody>
      </p:sp>
      <p:sp>
        <p:nvSpPr>
          <p:cNvPr id="14" name="Picture Placeholder 29"/>
          <p:cNvSpPr>
            <a:spLocks noGrp="1"/>
          </p:cNvSpPr>
          <p:nvPr>
            <p:ph type="pic" sz="quarter" idx="24" hasCustomPrompt="1"/>
          </p:nvPr>
        </p:nvSpPr>
        <p:spPr>
          <a:xfrm>
            <a:off x="4754494" y="4290626"/>
            <a:ext cx="1239381" cy="549275"/>
          </a:xfrm>
        </p:spPr>
        <p:txBody>
          <a:bodyPr/>
          <a:lstStyle>
            <a:lvl1pPr marL="0" marR="0" indent="0" algn="l" defTabSz="914400" rtl="0" eaLnBrk="1" fontAlgn="auto" latinLnBrk="0" hangingPunct="1">
              <a:lnSpc>
                <a:spcPct val="100000"/>
              </a:lnSpc>
              <a:spcBef>
                <a:spcPts val="0"/>
              </a:spcBef>
              <a:spcAft>
                <a:spcPts val="1000"/>
              </a:spcAft>
              <a:buClrTx/>
              <a:buSzTx/>
              <a:buFont typeface="Arial" panose="020B0604020202020204" pitchFamily="34" charset="0"/>
              <a:buNone/>
              <a:tabLst/>
              <a:defRPr sz="900"/>
            </a:lvl1pPr>
          </a:lstStyle>
          <a:p>
            <a:pPr>
              <a:spcBef>
                <a:spcPct val="0"/>
              </a:spcBef>
            </a:pPr>
            <a:r>
              <a:rPr lang="en-US" sz="1200" dirty="0">
                <a:solidFill>
                  <a:schemeClr val="bg1"/>
                </a:solidFill>
              </a:rPr>
              <a:t>Co-brand</a:t>
            </a:r>
            <a:br>
              <a:rPr lang="en-US" sz="1200" dirty="0">
                <a:solidFill>
                  <a:schemeClr val="bg1"/>
                </a:solidFill>
              </a:rPr>
            </a:br>
            <a:r>
              <a:rPr lang="en-US" sz="1200" dirty="0">
                <a:solidFill>
                  <a:schemeClr val="bg1"/>
                </a:solidFill>
              </a:rPr>
              <a:t>Logo</a:t>
            </a:r>
          </a:p>
          <a:p>
            <a:endParaRPr lang="en-GB" dirty="0"/>
          </a:p>
        </p:txBody>
      </p:sp>
      <p:sp>
        <p:nvSpPr>
          <p:cNvPr id="15" name="Picture Placeholder 29"/>
          <p:cNvSpPr>
            <a:spLocks noGrp="1"/>
          </p:cNvSpPr>
          <p:nvPr>
            <p:ph type="pic" sz="quarter" idx="25" hasCustomPrompt="1"/>
          </p:nvPr>
        </p:nvSpPr>
        <p:spPr>
          <a:xfrm>
            <a:off x="10454993" y="4290626"/>
            <a:ext cx="1244160" cy="549275"/>
          </a:xfrm>
        </p:spPr>
        <p:txBody>
          <a:bodyPr/>
          <a:lstStyle>
            <a:lvl1pPr marL="0" marR="0" indent="0" algn="l" defTabSz="914400" rtl="0" eaLnBrk="1" fontAlgn="auto" latinLnBrk="0" hangingPunct="1">
              <a:lnSpc>
                <a:spcPct val="100000"/>
              </a:lnSpc>
              <a:spcBef>
                <a:spcPts val="0"/>
              </a:spcBef>
              <a:spcAft>
                <a:spcPts val="1000"/>
              </a:spcAft>
              <a:buClrTx/>
              <a:buSzTx/>
              <a:buFont typeface="Arial" panose="020B0604020202020204" pitchFamily="34" charset="0"/>
              <a:buNone/>
              <a:tabLst/>
              <a:defRPr sz="900"/>
            </a:lvl1pPr>
          </a:lstStyle>
          <a:p>
            <a:pPr>
              <a:spcBef>
                <a:spcPct val="0"/>
              </a:spcBef>
            </a:pPr>
            <a:r>
              <a:rPr lang="en-US" sz="1200" dirty="0">
                <a:solidFill>
                  <a:schemeClr val="bg1"/>
                </a:solidFill>
              </a:rPr>
              <a:t>Co-brand</a:t>
            </a:r>
            <a:br>
              <a:rPr lang="en-US" sz="1200" dirty="0">
                <a:solidFill>
                  <a:schemeClr val="bg1"/>
                </a:solidFill>
              </a:rPr>
            </a:br>
            <a:r>
              <a:rPr lang="en-US" sz="1200" dirty="0">
                <a:solidFill>
                  <a:schemeClr val="bg1"/>
                </a:solidFill>
              </a:rPr>
              <a:t>Logo</a:t>
            </a:r>
          </a:p>
          <a:p>
            <a:endParaRPr lang="en-GB" dirty="0"/>
          </a:p>
        </p:txBody>
      </p:sp>
      <p:sp>
        <p:nvSpPr>
          <p:cNvPr id="17" name="Picture Placeholder 29"/>
          <p:cNvSpPr>
            <a:spLocks noGrp="1"/>
          </p:cNvSpPr>
          <p:nvPr>
            <p:ph type="pic" sz="quarter" idx="19" hasCustomPrompt="1"/>
          </p:nvPr>
        </p:nvSpPr>
        <p:spPr>
          <a:xfrm>
            <a:off x="4769491" y="1857892"/>
            <a:ext cx="1210207" cy="549275"/>
          </a:xfrm>
        </p:spPr>
        <p:txBody>
          <a:bodyPr/>
          <a:lstStyle>
            <a:lvl1pPr marL="0" marR="0" indent="0" algn="l" defTabSz="914400" rtl="0" eaLnBrk="1" fontAlgn="auto" latinLnBrk="0" hangingPunct="1">
              <a:lnSpc>
                <a:spcPct val="100000"/>
              </a:lnSpc>
              <a:spcBef>
                <a:spcPts val="0"/>
              </a:spcBef>
              <a:spcAft>
                <a:spcPts val="1000"/>
              </a:spcAft>
              <a:buClrTx/>
              <a:buSzTx/>
              <a:buFont typeface="Arial" panose="020B0604020202020204" pitchFamily="34" charset="0"/>
              <a:buNone/>
              <a:tabLst/>
              <a:defRPr sz="900"/>
            </a:lvl1pPr>
          </a:lstStyle>
          <a:p>
            <a:pPr>
              <a:spcBef>
                <a:spcPct val="0"/>
              </a:spcBef>
            </a:pPr>
            <a:r>
              <a:rPr lang="en-US" sz="1200" dirty="0">
                <a:solidFill>
                  <a:schemeClr val="bg1"/>
                </a:solidFill>
              </a:rPr>
              <a:t>Co-brand</a:t>
            </a:r>
            <a:br>
              <a:rPr lang="en-US" sz="1200" dirty="0">
                <a:solidFill>
                  <a:schemeClr val="bg1"/>
                </a:solidFill>
              </a:rPr>
            </a:br>
            <a:r>
              <a:rPr lang="en-US" sz="1200" dirty="0">
                <a:solidFill>
                  <a:schemeClr val="bg1"/>
                </a:solidFill>
              </a:rPr>
              <a:t>Logo</a:t>
            </a:r>
          </a:p>
          <a:p>
            <a:endParaRPr lang="en-GB" dirty="0"/>
          </a:p>
        </p:txBody>
      </p:sp>
      <p:sp>
        <p:nvSpPr>
          <p:cNvPr id="20" name="Rectangle 19">
            <a:extLst>
              <a:ext uri="{FF2B5EF4-FFF2-40B4-BE49-F238E27FC236}">
                <a16:creationId xmlns:a16="http://schemas.microsoft.com/office/drawing/2014/main" id="{01986DCA-1B97-4EC9-A852-97E5340E26DC}"/>
              </a:ext>
            </a:extLst>
          </p:cNvPr>
          <p:cNvSpPr/>
          <p:nvPr/>
        </p:nvSpPr>
        <p:spPr>
          <a:xfrm>
            <a:off x="469899" y="4103519"/>
            <a:ext cx="5544000"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oAutofit/>
          </a:bodyPr>
          <a:lstStyle/>
          <a:p>
            <a:pPr algn="ctr">
              <a:spcAft>
                <a:spcPts val="1333"/>
              </a:spcAft>
            </a:pPr>
            <a:endParaRPr lang="en-US" sz="1467" noProof="0" dirty="0">
              <a:solidFill>
                <a:schemeClr val="bg1"/>
              </a:solidFill>
            </a:endParaRPr>
          </a:p>
        </p:txBody>
      </p:sp>
      <p:sp>
        <p:nvSpPr>
          <p:cNvPr id="21" name="Rectangle 20">
            <a:extLst>
              <a:ext uri="{FF2B5EF4-FFF2-40B4-BE49-F238E27FC236}">
                <a16:creationId xmlns:a16="http://schemas.microsoft.com/office/drawing/2014/main" id="{421E9D44-54F1-4CE7-8FDF-78DC08D29E3F}"/>
              </a:ext>
            </a:extLst>
          </p:cNvPr>
          <p:cNvSpPr/>
          <p:nvPr/>
        </p:nvSpPr>
        <p:spPr>
          <a:xfrm>
            <a:off x="6167796" y="4103519"/>
            <a:ext cx="5544000"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oAutofit/>
          </a:bodyPr>
          <a:lstStyle/>
          <a:p>
            <a:pPr algn="ctr">
              <a:spcAft>
                <a:spcPts val="1333"/>
              </a:spcAft>
            </a:pPr>
            <a:endParaRPr lang="en-US" sz="1467" noProof="0" dirty="0">
              <a:solidFill>
                <a:schemeClr val="bg1"/>
              </a:solidFill>
            </a:endParaRPr>
          </a:p>
        </p:txBody>
      </p:sp>
      <p:sp>
        <p:nvSpPr>
          <p:cNvPr id="22" name="Text Placeholder 8">
            <a:extLst>
              <a:ext uri="{FF2B5EF4-FFF2-40B4-BE49-F238E27FC236}">
                <a16:creationId xmlns:a16="http://schemas.microsoft.com/office/drawing/2014/main" id="{3CAAD7DA-8C87-4BD9-82C1-81D09B5A7A7B}"/>
              </a:ext>
            </a:extLst>
          </p:cNvPr>
          <p:cNvSpPr>
            <a:spLocks noGrp="1"/>
          </p:cNvSpPr>
          <p:nvPr>
            <p:ph type="body" sz="quarter" idx="13" hasCustomPrompt="1"/>
          </p:nvPr>
        </p:nvSpPr>
        <p:spPr>
          <a:xfrm>
            <a:off x="501650" y="651600"/>
            <a:ext cx="11188700" cy="757255"/>
          </a:xfrm>
          <a:prstGeom prst="rect">
            <a:avLst/>
          </a:prstGeom>
        </p:spPr>
        <p:txBody>
          <a:bodyPr lIns="0" tIns="0" rIns="0" bIns="0">
            <a:noAutofit/>
          </a:bodyPr>
          <a:lstStyle>
            <a:lvl1pPr marL="0" indent="0">
              <a:buNone/>
              <a:defRPr sz="1800" b="0">
                <a:solidFill>
                  <a:srgbClr val="575757"/>
                </a:solidFill>
              </a:defRPr>
            </a:lvl1pPr>
          </a:lstStyle>
          <a:p>
            <a:pPr lvl="0"/>
            <a:r>
              <a:rPr lang="en-US" dirty="0"/>
              <a:t>Click to add subtitle</a:t>
            </a:r>
          </a:p>
        </p:txBody>
      </p:sp>
      <p:sp>
        <p:nvSpPr>
          <p:cNvPr id="23" name="Title Placeholder 1">
            <a:extLst>
              <a:ext uri="{FF2B5EF4-FFF2-40B4-BE49-F238E27FC236}">
                <a16:creationId xmlns:a16="http://schemas.microsoft.com/office/drawing/2014/main" id="{9957D34C-FCB8-47FD-97FA-BF6A4F7FEC37}"/>
              </a:ext>
            </a:extLst>
          </p:cNvPr>
          <p:cNvSpPr>
            <a:spLocks noGrp="1"/>
          </p:cNvSpPr>
          <p:nvPr>
            <p:ph type="title" hasCustomPrompt="1"/>
          </p:nvPr>
        </p:nvSpPr>
        <p:spPr>
          <a:xfrm>
            <a:off x="501650" y="317500"/>
            <a:ext cx="11188700" cy="334099"/>
          </a:xfrm>
          <a:prstGeom prst="rect">
            <a:avLst/>
          </a:prstGeom>
        </p:spPr>
        <p:txBody>
          <a:bodyPr vert="horz" lIns="0" tIns="0" rIns="0" bIns="0" rtlCol="0" anchor="t" anchorCtr="0">
            <a:noAutofit/>
          </a:bodyPr>
          <a:lstStyle>
            <a:lvl1pPr>
              <a:defRPr>
                <a:latin typeface="+mj-lt"/>
              </a:defRPr>
            </a:lvl1pPr>
          </a:lstStyle>
          <a:p>
            <a:r>
              <a:rPr lang="en-US" dirty="0"/>
              <a:t>Click to add title</a:t>
            </a:r>
          </a:p>
        </p:txBody>
      </p:sp>
      <p:sp>
        <p:nvSpPr>
          <p:cNvPr id="24" name="Text Placeholder 8">
            <a:extLst>
              <a:ext uri="{FF2B5EF4-FFF2-40B4-BE49-F238E27FC236}">
                <a16:creationId xmlns:a16="http://schemas.microsoft.com/office/drawing/2014/main" id="{DE12908D-2FA0-48AB-B2FF-08FF43357198}"/>
              </a:ext>
            </a:extLst>
          </p:cNvPr>
          <p:cNvSpPr>
            <a:spLocks noGrp="1"/>
          </p:cNvSpPr>
          <p:nvPr>
            <p:ph type="body" sz="quarter" idx="17"/>
          </p:nvPr>
        </p:nvSpPr>
        <p:spPr>
          <a:xfrm>
            <a:off x="512874" y="1857892"/>
            <a:ext cx="5466824" cy="1695450"/>
          </a:xfrm>
        </p:spPr>
        <p:txBody>
          <a:bodyPr>
            <a:noAutofit/>
          </a:bodyPr>
          <a:lstStyle>
            <a:lvl1pPr marL="0" indent="0" algn="l">
              <a:spcAft>
                <a:spcPts val="1000"/>
              </a:spcAft>
              <a:buFontTx/>
              <a:buNone/>
              <a:defRPr b="1">
                <a:solidFill>
                  <a:schemeClr val="accent1"/>
                </a:solidFill>
              </a:defRPr>
            </a:lvl1pPr>
            <a:lvl2pPr marL="139700" indent="-139700" algn="l">
              <a:spcAft>
                <a:spcPts val="1000"/>
              </a:spcAft>
              <a:buClrTx/>
              <a:buSzPct val="100000"/>
              <a:buFont typeface="Arial" panose="020B0604020202020204" pitchFamily="34" charset="0"/>
              <a:buChar char="•"/>
              <a:defRPr/>
            </a:lvl2pPr>
            <a:lvl3pPr marL="304800" indent="-139700" algn="l">
              <a:spcAft>
                <a:spcPts val="1000"/>
              </a:spcAft>
              <a:buClrTx/>
              <a:buSzPct val="100000"/>
              <a:buFont typeface="Arial" panose="020B0604020202020204" pitchFamily="34" charset="0"/>
              <a:buChar char="−"/>
              <a:defRPr/>
            </a:lvl3pPr>
            <a:lvl4pPr marL="469900" indent="-139700" algn="l">
              <a:spcAft>
                <a:spcPts val="1000"/>
              </a:spcAft>
              <a:buClrTx/>
              <a:buSzPct val="100000"/>
              <a:buFont typeface="Arial" panose="020B0604020202020204" pitchFamily="34" charset="0"/>
              <a:buChar char="◦"/>
              <a:defRPr/>
            </a:lvl4pPr>
            <a:lvl5pPr marL="635000" indent="-139700" algn="l">
              <a:spcAft>
                <a:spcPts val="1000"/>
              </a:spcAft>
              <a:buClrTx/>
              <a:buSzPct val="100000"/>
              <a:buFont typeface="Arial" panose="020B0604020202020204" pitchFamily="34" charset="0"/>
              <a:buChar char="−"/>
              <a:defRPr baseline="0"/>
            </a:lvl5pPr>
            <a:lvl6pPr marL="356400" indent="-176400">
              <a:spcAft>
                <a:spcPts val="1000"/>
              </a:spcAft>
              <a:buFont typeface="Verdana" panose="020B0604030504040204" pitchFamily="34" charset="0"/>
              <a:buChar char="−"/>
              <a:defRPr/>
            </a:lvl6pPr>
            <a:lvl7pPr marL="356400" indent="-176400">
              <a:spcAft>
                <a:spcPts val="1000"/>
              </a:spcAft>
              <a:defRPr/>
            </a:lvl7pPr>
            <a:lvl8pPr marL="356400" indent="-176400">
              <a:spcAft>
                <a:spcPts val="1000"/>
              </a:spcAft>
              <a:defRPr/>
            </a:lvl8pPr>
            <a:lvl9pPr marL="356400" indent="-176400">
              <a:spcAft>
                <a:spcPts val="100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25" name="Text Placeholder 8">
            <a:extLst>
              <a:ext uri="{FF2B5EF4-FFF2-40B4-BE49-F238E27FC236}">
                <a16:creationId xmlns:a16="http://schemas.microsoft.com/office/drawing/2014/main" id="{8DB1A9EF-276C-4FE9-B33D-E2267D9DB46B}"/>
              </a:ext>
            </a:extLst>
          </p:cNvPr>
          <p:cNvSpPr>
            <a:spLocks noGrp="1"/>
          </p:cNvSpPr>
          <p:nvPr>
            <p:ph type="body" sz="quarter" idx="26"/>
          </p:nvPr>
        </p:nvSpPr>
        <p:spPr>
          <a:xfrm>
            <a:off x="6246194" y="1857892"/>
            <a:ext cx="5466824" cy="1695450"/>
          </a:xfrm>
        </p:spPr>
        <p:txBody>
          <a:bodyPr>
            <a:noAutofit/>
          </a:bodyPr>
          <a:lstStyle>
            <a:lvl1pPr marL="0" indent="0" algn="l">
              <a:spcAft>
                <a:spcPts val="1000"/>
              </a:spcAft>
              <a:buFontTx/>
              <a:buNone/>
              <a:defRPr b="1">
                <a:solidFill>
                  <a:schemeClr val="accent1"/>
                </a:solidFill>
              </a:defRPr>
            </a:lvl1pPr>
            <a:lvl2pPr marL="139700" indent="-139700" algn="l">
              <a:spcAft>
                <a:spcPts val="1000"/>
              </a:spcAft>
              <a:buClrTx/>
              <a:buSzPct val="100000"/>
              <a:buFont typeface="Arial" panose="020B0604020202020204" pitchFamily="34" charset="0"/>
              <a:buChar char="•"/>
              <a:defRPr/>
            </a:lvl2pPr>
            <a:lvl3pPr marL="304800" indent="-139700" algn="l">
              <a:spcAft>
                <a:spcPts val="1000"/>
              </a:spcAft>
              <a:buClrTx/>
              <a:buSzPct val="100000"/>
              <a:buFont typeface="Arial" panose="020B0604020202020204" pitchFamily="34" charset="0"/>
              <a:buChar char="−"/>
              <a:defRPr/>
            </a:lvl3pPr>
            <a:lvl4pPr marL="469900" indent="-139700" algn="l">
              <a:spcAft>
                <a:spcPts val="1000"/>
              </a:spcAft>
              <a:buClrTx/>
              <a:buSzPct val="100000"/>
              <a:buFont typeface="Arial" panose="020B0604020202020204" pitchFamily="34" charset="0"/>
              <a:buChar char="◦"/>
              <a:defRPr/>
            </a:lvl4pPr>
            <a:lvl5pPr marL="635000" indent="-139700" algn="l">
              <a:spcAft>
                <a:spcPts val="1000"/>
              </a:spcAft>
              <a:buClrTx/>
              <a:buSzPct val="100000"/>
              <a:buFont typeface="Arial" panose="020B0604020202020204" pitchFamily="34" charset="0"/>
              <a:buChar char="−"/>
              <a:defRPr baseline="0"/>
            </a:lvl5pPr>
            <a:lvl6pPr marL="356400" indent="-176400">
              <a:spcAft>
                <a:spcPts val="1000"/>
              </a:spcAft>
              <a:buFont typeface="Verdana" panose="020B0604030504040204" pitchFamily="34" charset="0"/>
              <a:buChar char="−"/>
              <a:defRPr/>
            </a:lvl6pPr>
            <a:lvl7pPr marL="356400" indent="-176400">
              <a:spcAft>
                <a:spcPts val="1000"/>
              </a:spcAft>
              <a:defRPr/>
            </a:lvl7pPr>
            <a:lvl8pPr marL="356400" indent="-176400">
              <a:spcAft>
                <a:spcPts val="1000"/>
              </a:spcAft>
              <a:defRPr/>
            </a:lvl8pPr>
            <a:lvl9pPr marL="356400" indent="-176400">
              <a:spcAft>
                <a:spcPts val="100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26" name="Text Placeholder 8">
            <a:extLst>
              <a:ext uri="{FF2B5EF4-FFF2-40B4-BE49-F238E27FC236}">
                <a16:creationId xmlns:a16="http://schemas.microsoft.com/office/drawing/2014/main" id="{C2A7C1E0-8314-4B78-902A-0828B984B279}"/>
              </a:ext>
            </a:extLst>
          </p:cNvPr>
          <p:cNvSpPr>
            <a:spLocks noGrp="1"/>
          </p:cNvSpPr>
          <p:nvPr>
            <p:ph type="body" sz="quarter" idx="27"/>
          </p:nvPr>
        </p:nvSpPr>
        <p:spPr>
          <a:xfrm>
            <a:off x="537297" y="4290625"/>
            <a:ext cx="5466824" cy="1695450"/>
          </a:xfrm>
        </p:spPr>
        <p:txBody>
          <a:bodyPr>
            <a:noAutofit/>
          </a:bodyPr>
          <a:lstStyle>
            <a:lvl1pPr marL="0" indent="0" algn="l">
              <a:spcAft>
                <a:spcPts val="1000"/>
              </a:spcAft>
              <a:buFontTx/>
              <a:buNone/>
              <a:defRPr b="1">
                <a:solidFill>
                  <a:schemeClr val="accent1"/>
                </a:solidFill>
              </a:defRPr>
            </a:lvl1pPr>
            <a:lvl2pPr marL="139700" indent="-139700" algn="l">
              <a:spcAft>
                <a:spcPts val="1000"/>
              </a:spcAft>
              <a:buClrTx/>
              <a:buSzPct val="100000"/>
              <a:buFont typeface="Arial" panose="020B0604020202020204" pitchFamily="34" charset="0"/>
              <a:buChar char="•"/>
              <a:defRPr/>
            </a:lvl2pPr>
            <a:lvl3pPr marL="304800" indent="-139700" algn="l">
              <a:spcAft>
                <a:spcPts val="1000"/>
              </a:spcAft>
              <a:buClrTx/>
              <a:buSzPct val="100000"/>
              <a:buFont typeface="Arial" panose="020B0604020202020204" pitchFamily="34" charset="0"/>
              <a:buChar char="−"/>
              <a:defRPr/>
            </a:lvl3pPr>
            <a:lvl4pPr marL="469900" indent="-139700" algn="l">
              <a:spcAft>
                <a:spcPts val="1000"/>
              </a:spcAft>
              <a:buClrTx/>
              <a:buSzPct val="100000"/>
              <a:buFont typeface="Arial" panose="020B0604020202020204" pitchFamily="34" charset="0"/>
              <a:buChar char="◦"/>
              <a:defRPr/>
            </a:lvl4pPr>
            <a:lvl5pPr marL="635000" indent="-139700" algn="l">
              <a:spcAft>
                <a:spcPts val="1000"/>
              </a:spcAft>
              <a:buClrTx/>
              <a:buSzPct val="100000"/>
              <a:buFont typeface="Arial" panose="020B0604020202020204" pitchFamily="34" charset="0"/>
              <a:buChar char="−"/>
              <a:defRPr baseline="0"/>
            </a:lvl5pPr>
            <a:lvl6pPr marL="356400" indent="-176400">
              <a:spcAft>
                <a:spcPts val="1000"/>
              </a:spcAft>
              <a:buFont typeface="Verdana" panose="020B0604030504040204" pitchFamily="34" charset="0"/>
              <a:buChar char="−"/>
              <a:defRPr/>
            </a:lvl6pPr>
            <a:lvl7pPr marL="356400" indent="-176400">
              <a:spcAft>
                <a:spcPts val="1000"/>
              </a:spcAft>
              <a:defRPr/>
            </a:lvl7pPr>
            <a:lvl8pPr marL="356400" indent="-176400">
              <a:spcAft>
                <a:spcPts val="1000"/>
              </a:spcAft>
              <a:defRPr/>
            </a:lvl8pPr>
            <a:lvl9pPr marL="356400" indent="-176400">
              <a:spcAft>
                <a:spcPts val="100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27" name="Text Placeholder 8">
            <a:extLst>
              <a:ext uri="{FF2B5EF4-FFF2-40B4-BE49-F238E27FC236}">
                <a16:creationId xmlns:a16="http://schemas.microsoft.com/office/drawing/2014/main" id="{9057B8DE-1E5B-4E78-8FC1-456B14A880F7}"/>
              </a:ext>
            </a:extLst>
          </p:cNvPr>
          <p:cNvSpPr>
            <a:spLocks noGrp="1"/>
          </p:cNvSpPr>
          <p:nvPr>
            <p:ph type="body" sz="quarter" idx="28"/>
          </p:nvPr>
        </p:nvSpPr>
        <p:spPr>
          <a:xfrm>
            <a:off x="6246194" y="4290625"/>
            <a:ext cx="5466824" cy="1695450"/>
          </a:xfrm>
        </p:spPr>
        <p:txBody>
          <a:bodyPr>
            <a:noAutofit/>
          </a:bodyPr>
          <a:lstStyle>
            <a:lvl1pPr marL="0" indent="0" algn="l">
              <a:spcAft>
                <a:spcPts val="1000"/>
              </a:spcAft>
              <a:buFontTx/>
              <a:buNone/>
              <a:defRPr b="1">
                <a:solidFill>
                  <a:schemeClr val="accent1"/>
                </a:solidFill>
              </a:defRPr>
            </a:lvl1pPr>
            <a:lvl2pPr marL="139700" indent="-139700" algn="l">
              <a:spcAft>
                <a:spcPts val="1000"/>
              </a:spcAft>
              <a:buClrTx/>
              <a:buSzPct val="100000"/>
              <a:buFont typeface="Arial" panose="020B0604020202020204" pitchFamily="34" charset="0"/>
              <a:buChar char="•"/>
              <a:defRPr/>
            </a:lvl2pPr>
            <a:lvl3pPr marL="304800" indent="-139700" algn="l">
              <a:spcAft>
                <a:spcPts val="1000"/>
              </a:spcAft>
              <a:buClrTx/>
              <a:buSzPct val="100000"/>
              <a:buFont typeface="Arial" panose="020B0604020202020204" pitchFamily="34" charset="0"/>
              <a:buChar char="−"/>
              <a:defRPr/>
            </a:lvl3pPr>
            <a:lvl4pPr marL="469900" indent="-139700" algn="l">
              <a:spcAft>
                <a:spcPts val="1000"/>
              </a:spcAft>
              <a:buClrTx/>
              <a:buSzPct val="100000"/>
              <a:buFont typeface="Arial" panose="020B0604020202020204" pitchFamily="34" charset="0"/>
              <a:buChar char="◦"/>
              <a:defRPr/>
            </a:lvl4pPr>
            <a:lvl5pPr marL="635000" indent="-139700" algn="l">
              <a:spcAft>
                <a:spcPts val="1000"/>
              </a:spcAft>
              <a:buClrTx/>
              <a:buSzPct val="100000"/>
              <a:buFont typeface="Arial" panose="020B0604020202020204" pitchFamily="34" charset="0"/>
              <a:buChar char="−"/>
              <a:defRPr baseline="0"/>
            </a:lvl5pPr>
            <a:lvl6pPr marL="356400" indent="-176400">
              <a:spcAft>
                <a:spcPts val="1000"/>
              </a:spcAft>
              <a:buFont typeface="Verdana" panose="020B0604030504040204" pitchFamily="34" charset="0"/>
              <a:buChar char="−"/>
              <a:defRPr/>
            </a:lvl6pPr>
            <a:lvl7pPr marL="356400" indent="-176400">
              <a:spcAft>
                <a:spcPts val="1000"/>
              </a:spcAft>
              <a:defRPr/>
            </a:lvl7pPr>
            <a:lvl8pPr marL="356400" indent="-176400">
              <a:spcAft>
                <a:spcPts val="1000"/>
              </a:spcAft>
              <a:defRPr/>
            </a:lvl8pPr>
            <a:lvl9pPr marL="356400" indent="-176400">
              <a:spcAft>
                <a:spcPts val="100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28" name="Rectangle 27"/>
          <p:cNvSpPr/>
          <p:nvPr userDrawn="1"/>
        </p:nvSpPr>
        <p:spPr>
          <a:xfrm>
            <a:off x="504000" y="1672337"/>
            <a:ext cx="5496000"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GB" sz="1100" dirty="0">
              <a:solidFill>
                <a:schemeClr val="bg1"/>
              </a:solidFill>
            </a:endParaRPr>
          </a:p>
        </p:txBody>
      </p:sp>
      <p:sp>
        <p:nvSpPr>
          <p:cNvPr id="29" name="Rectangle 28"/>
          <p:cNvSpPr/>
          <p:nvPr userDrawn="1"/>
        </p:nvSpPr>
        <p:spPr>
          <a:xfrm>
            <a:off x="6224085" y="1665377"/>
            <a:ext cx="5475067" cy="60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GB" sz="1100" dirty="0">
              <a:solidFill>
                <a:schemeClr val="bg1"/>
              </a:solidFill>
            </a:endParaRPr>
          </a:p>
        </p:txBody>
      </p:sp>
      <p:sp>
        <p:nvSpPr>
          <p:cNvPr id="30" name="Rectangle 29">
            <a:extLst>
              <a:ext uri="{FF2B5EF4-FFF2-40B4-BE49-F238E27FC236}">
                <a16:creationId xmlns:a16="http://schemas.microsoft.com/office/drawing/2014/main" id="{12753468-486C-4E44-B97B-3442F4990D23}"/>
              </a:ext>
            </a:extLst>
          </p:cNvPr>
          <p:cNvSpPr/>
          <p:nvPr userDrawn="1"/>
        </p:nvSpPr>
        <p:spPr>
          <a:xfrm>
            <a:off x="476780" y="1669027"/>
            <a:ext cx="5536800"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67" noProof="0" dirty="0">
              <a:solidFill>
                <a:schemeClr val="bg1"/>
              </a:solidFill>
            </a:endParaRPr>
          </a:p>
        </p:txBody>
      </p:sp>
      <p:sp>
        <p:nvSpPr>
          <p:cNvPr id="32" name="Rectangle 31">
            <a:extLst>
              <a:ext uri="{FF2B5EF4-FFF2-40B4-BE49-F238E27FC236}">
                <a16:creationId xmlns:a16="http://schemas.microsoft.com/office/drawing/2014/main" id="{56C776D0-A1AC-41AD-A930-68E62E311F28}"/>
              </a:ext>
            </a:extLst>
          </p:cNvPr>
          <p:cNvSpPr/>
          <p:nvPr userDrawn="1"/>
        </p:nvSpPr>
        <p:spPr>
          <a:xfrm>
            <a:off x="476780" y="1669027"/>
            <a:ext cx="5536800"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67" noProof="0" dirty="0">
              <a:solidFill>
                <a:schemeClr val="bg1"/>
              </a:solidFill>
            </a:endParaRPr>
          </a:p>
        </p:txBody>
      </p:sp>
    </p:spTree>
    <p:extLst>
      <p:ext uri="{BB962C8B-B14F-4D97-AF65-F5344CB8AC3E}">
        <p14:creationId xmlns:p14="http://schemas.microsoft.com/office/powerpoint/2010/main" val="948382095"/>
      </p:ext>
    </p:extLst>
  </p:cSld>
  <p:clrMapOvr>
    <a:masterClrMapping/>
  </p:clrMapOvr>
  <p:hf hdr="0" dt="0"/>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3 column green line">
    <p:spTree>
      <p:nvGrpSpPr>
        <p:cNvPr id="1" name=""/>
        <p:cNvGrpSpPr/>
        <p:nvPr/>
      </p:nvGrpSpPr>
      <p:grpSpPr>
        <a:xfrm>
          <a:off x="0" y="0"/>
          <a:ext cx="0" cy="0"/>
          <a:chOff x="0" y="0"/>
          <a:chExt cx="0" cy="0"/>
        </a:xfrm>
      </p:grpSpPr>
      <p:sp>
        <p:nvSpPr>
          <p:cNvPr id="16" name="Text Placeholder 8">
            <a:extLst>
              <a:ext uri="{FF2B5EF4-FFF2-40B4-BE49-F238E27FC236}">
                <a16:creationId xmlns:a16="http://schemas.microsoft.com/office/drawing/2014/main" id="{E69DF469-1C05-4DC1-B6C9-2712D9E1B834}"/>
              </a:ext>
            </a:extLst>
          </p:cNvPr>
          <p:cNvSpPr>
            <a:spLocks noGrp="1"/>
          </p:cNvSpPr>
          <p:nvPr>
            <p:ph type="body" sz="quarter" idx="21" hasCustomPrompt="1"/>
          </p:nvPr>
        </p:nvSpPr>
        <p:spPr>
          <a:xfrm>
            <a:off x="501650" y="651600"/>
            <a:ext cx="11188700" cy="757255"/>
          </a:xfrm>
          <a:prstGeom prst="rect">
            <a:avLst/>
          </a:prstGeom>
        </p:spPr>
        <p:txBody>
          <a:bodyPr lIns="0" tIns="0" rIns="0" bIns="0">
            <a:noAutofit/>
          </a:bodyPr>
          <a:lstStyle>
            <a:lvl1pPr marL="0" indent="0">
              <a:buNone/>
              <a:defRPr sz="1800" b="0">
                <a:solidFill>
                  <a:srgbClr val="575757"/>
                </a:solidFill>
              </a:defRPr>
            </a:lvl1pPr>
          </a:lstStyle>
          <a:p>
            <a:pPr lvl="0"/>
            <a:r>
              <a:rPr lang="en-US" dirty="0"/>
              <a:t>Click to add subtitle</a:t>
            </a:r>
          </a:p>
        </p:txBody>
      </p:sp>
      <p:sp>
        <p:nvSpPr>
          <p:cNvPr id="17" name="Title Placeholder 1">
            <a:extLst>
              <a:ext uri="{FF2B5EF4-FFF2-40B4-BE49-F238E27FC236}">
                <a16:creationId xmlns:a16="http://schemas.microsoft.com/office/drawing/2014/main" id="{77DBFC5B-8E23-48FC-97C3-38FCFE625365}"/>
              </a:ext>
            </a:extLst>
          </p:cNvPr>
          <p:cNvSpPr>
            <a:spLocks noGrp="1"/>
          </p:cNvSpPr>
          <p:nvPr>
            <p:ph type="title" hasCustomPrompt="1"/>
          </p:nvPr>
        </p:nvSpPr>
        <p:spPr>
          <a:xfrm>
            <a:off x="501650" y="317500"/>
            <a:ext cx="11188700" cy="334099"/>
          </a:xfrm>
          <a:prstGeom prst="rect">
            <a:avLst/>
          </a:prstGeom>
        </p:spPr>
        <p:txBody>
          <a:bodyPr vert="horz" lIns="0" tIns="0" rIns="0" bIns="0" rtlCol="0" anchor="t" anchorCtr="0">
            <a:noAutofit/>
          </a:bodyPr>
          <a:lstStyle>
            <a:lvl1pPr>
              <a:defRPr>
                <a:latin typeface="+mj-lt"/>
              </a:defRPr>
            </a:lvl1pPr>
          </a:lstStyle>
          <a:p>
            <a:r>
              <a:rPr lang="en-US" dirty="0"/>
              <a:t>Click to add title</a:t>
            </a:r>
          </a:p>
        </p:txBody>
      </p:sp>
      <p:sp>
        <p:nvSpPr>
          <p:cNvPr id="14" name="Text Placeholder 8">
            <a:extLst>
              <a:ext uri="{FF2B5EF4-FFF2-40B4-BE49-F238E27FC236}">
                <a16:creationId xmlns:a16="http://schemas.microsoft.com/office/drawing/2014/main" id="{F739EC70-7463-4AC3-840B-4FCA6DF39734}"/>
              </a:ext>
            </a:extLst>
          </p:cNvPr>
          <p:cNvSpPr>
            <a:spLocks noGrp="1"/>
          </p:cNvSpPr>
          <p:nvPr>
            <p:ph type="body" sz="quarter" idx="22"/>
          </p:nvPr>
        </p:nvSpPr>
        <p:spPr>
          <a:xfrm>
            <a:off x="512874" y="1857891"/>
            <a:ext cx="3584464" cy="3839303"/>
          </a:xfrm>
        </p:spPr>
        <p:txBody>
          <a:bodyPr>
            <a:noAutofit/>
          </a:bodyPr>
          <a:lstStyle>
            <a:lvl1pPr marL="0" indent="0" algn="l">
              <a:spcAft>
                <a:spcPts val="1000"/>
              </a:spcAft>
              <a:buFontTx/>
              <a:buNone/>
              <a:defRPr b="1">
                <a:solidFill>
                  <a:schemeClr val="accent1"/>
                </a:solidFill>
              </a:defRPr>
            </a:lvl1pPr>
            <a:lvl2pPr marL="139700" indent="-139700" algn="l">
              <a:spcAft>
                <a:spcPts val="1000"/>
              </a:spcAft>
              <a:buClrTx/>
              <a:buSzPct val="100000"/>
              <a:buFont typeface="Arial" panose="020B0604020202020204" pitchFamily="34" charset="0"/>
              <a:buChar char="•"/>
              <a:defRPr/>
            </a:lvl2pPr>
            <a:lvl3pPr marL="304800" indent="-139700" algn="l">
              <a:spcAft>
                <a:spcPts val="1000"/>
              </a:spcAft>
              <a:buClrTx/>
              <a:buSzPct val="100000"/>
              <a:buFont typeface="Arial" panose="020B0604020202020204" pitchFamily="34" charset="0"/>
              <a:buChar char="−"/>
              <a:defRPr/>
            </a:lvl3pPr>
            <a:lvl4pPr marL="469900" indent="-139700" algn="l">
              <a:spcAft>
                <a:spcPts val="1000"/>
              </a:spcAft>
              <a:buClrTx/>
              <a:buSzPct val="100000"/>
              <a:buFont typeface="Arial" panose="020B0604020202020204" pitchFamily="34" charset="0"/>
              <a:buChar char="◦"/>
              <a:defRPr/>
            </a:lvl4pPr>
            <a:lvl5pPr marL="635000" indent="-139700" algn="l">
              <a:spcAft>
                <a:spcPts val="1000"/>
              </a:spcAft>
              <a:buClrTx/>
              <a:buSzPct val="100000"/>
              <a:buFont typeface="Arial" panose="020B0604020202020204" pitchFamily="34" charset="0"/>
              <a:buChar char="−"/>
              <a:defRPr baseline="0"/>
            </a:lvl5pPr>
            <a:lvl6pPr marL="356400" indent="-176400">
              <a:spcAft>
                <a:spcPts val="1000"/>
              </a:spcAft>
              <a:buFont typeface="Verdana" panose="020B0604030504040204" pitchFamily="34" charset="0"/>
              <a:buChar char="−"/>
              <a:defRPr/>
            </a:lvl6pPr>
            <a:lvl7pPr marL="356400" indent="-176400">
              <a:spcAft>
                <a:spcPts val="1000"/>
              </a:spcAft>
              <a:defRPr/>
            </a:lvl7pPr>
            <a:lvl8pPr marL="356400" indent="-176400">
              <a:spcAft>
                <a:spcPts val="1000"/>
              </a:spcAft>
              <a:defRPr/>
            </a:lvl8pPr>
            <a:lvl9pPr marL="356400" indent="-176400">
              <a:spcAft>
                <a:spcPts val="1000"/>
              </a:spcAft>
              <a:defRPr/>
            </a:lvl9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5" name="Text Placeholder 8">
            <a:extLst>
              <a:ext uri="{FF2B5EF4-FFF2-40B4-BE49-F238E27FC236}">
                <a16:creationId xmlns:a16="http://schemas.microsoft.com/office/drawing/2014/main" id="{A85F1297-532C-478B-8C8C-A7A406ADF2C4}"/>
              </a:ext>
            </a:extLst>
          </p:cNvPr>
          <p:cNvSpPr>
            <a:spLocks noGrp="1"/>
          </p:cNvSpPr>
          <p:nvPr>
            <p:ph type="body" sz="quarter" idx="23"/>
          </p:nvPr>
        </p:nvSpPr>
        <p:spPr>
          <a:xfrm>
            <a:off x="4325938" y="1861481"/>
            <a:ext cx="3584464" cy="3839303"/>
          </a:xfrm>
        </p:spPr>
        <p:txBody>
          <a:bodyPr>
            <a:noAutofit/>
          </a:bodyPr>
          <a:lstStyle>
            <a:lvl1pPr marL="0" indent="0" algn="l">
              <a:spcAft>
                <a:spcPts val="1000"/>
              </a:spcAft>
              <a:buFontTx/>
              <a:buNone/>
              <a:defRPr b="1">
                <a:solidFill>
                  <a:schemeClr val="accent1"/>
                </a:solidFill>
              </a:defRPr>
            </a:lvl1pPr>
            <a:lvl2pPr marL="139700" indent="-139700" algn="l">
              <a:spcAft>
                <a:spcPts val="1000"/>
              </a:spcAft>
              <a:buClrTx/>
              <a:buSzPct val="100000"/>
              <a:buFont typeface="Arial" panose="020B0604020202020204" pitchFamily="34" charset="0"/>
              <a:buChar char="•"/>
              <a:defRPr/>
            </a:lvl2pPr>
            <a:lvl3pPr marL="304800" indent="-139700" algn="l">
              <a:spcAft>
                <a:spcPts val="1000"/>
              </a:spcAft>
              <a:buClrTx/>
              <a:buSzPct val="100000"/>
              <a:buFont typeface="Arial" panose="020B0604020202020204" pitchFamily="34" charset="0"/>
              <a:buChar char="−"/>
              <a:defRPr/>
            </a:lvl3pPr>
            <a:lvl4pPr marL="469900" indent="-139700" algn="l">
              <a:spcAft>
                <a:spcPts val="1000"/>
              </a:spcAft>
              <a:buClrTx/>
              <a:buSzPct val="100000"/>
              <a:buFont typeface="Arial" panose="020B0604020202020204" pitchFamily="34" charset="0"/>
              <a:buChar char="◦"/>
              <a:defRPr/>
            </a:lvl4pPr>
            <a:lvl5pPr marL="635000" indent="-139700" algn="l">
              <a:spcAft>
                <a:spcPts val="1000"/>
              </a:spcAft>
              <a:buClrTx/>
              <a:buSzPct val="100000"/>
              <a:buFont typeface="Arial" panose="020B0604020202020204" pitchFamily="34" charset="0"/>
              <a:buChar char="−"/>
              <a:defRPr baseline="0"/>
            </a:lvl5pPr>
            <a:lvl6pPr marL="356400" indent="-176400">
              <a:spcAft>
                <a:spcPts val="1000"/>
              </a:spcAft>
              <a:buFont typeface="Verdana" panose="020B0604030504040204" pitchFamily="34" charset="0"/>
              <a:buChar char="−"/>
              <a:defRPr/>
            </a:lvl6pPr>
            <a:lvl7pPr marL="356400" indent="-176400">
              <a:spcAft>
                <a:spcPts val="1000"/>
              </a:spcAft>
              <a:defRPr/>
            </a:lvl7pPr>
            <a:lvl8pPr marL="356400" indent="-176400">
              <a:spcAft>
                <a:spcPts val="1000"/>
              </a:spcAft>
              <a:defRPr/>
            </a:lvl8pPr>
            <a:lvl9pPr marL="356400" indent="-176400">
              <a:spcAft>
                <a:spcPts val="100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8" name="Text Placeholder 8">
            <a:extLst>
              <a:ext uri="{FF2B5EF4-FFF2-40B4-BE49-F238E27FC236}">
                <a16:creationId xmlns:a16="http://schemas.microsoft.com/office/drawing/2014/main" id="{72E6BFE1-0779-4417-985A-E1020673A1FF}"/>
              </a:ext>
            </a:extLst>
          </p:cNvPr>
          <p:cNvSpPr>
            <a:spLocks noGrp="1"/>
          </p:cNvSpPr>
          <p:nvPr>
            <p:ph type="body" sz="quarter" idx="24"/>
          </p:nvPr>
        </p:nvSpPr>
        <p:spPr>
          <a:xfrm>
            <a:off x="8148737" y="1857890"/>
            <a:ext cx="3584464" cy="3839303"/>
          </a:xfrm>
        </p:spPr>
        <p:txBody>
          <a:bodyPr>
            <a:noAutofit/>
          </a:bodyPr>
          <a:lstStyle>
            <a:lvl1pPr marL="0" indent="0" algn="l">
              <a:spcAft>
                <a:spcPts val="1000"/>
              </a:spcAft>
              <a:buFontTx/>
              <a:buNone/>
              <a:defRPr b="1">
                <a:solidFill>
                  <a:schemeClr val="accent1"/>
                </a:solidFill>
              </a:defRPr>
            </a:lvl1pPr>
            <a:lvl2pPr marL="139700" indent="-139700" algn="l">
              <a:spcAft>
                <a:spcPts val="1000"/>
              </a:spcAft>
              <a:buClrTx/>
              <a:buSzPct val="100000"/>
              <a:buFont typeface="Arial" panose="020B0604020202020204" pitchFamily="34" charset="0"/>
              <a:buChar char="•"/>
              <a:defRPr/>
            </a:lvl2pPr>
            <a:lvl3pPr marL="304800" indent="-139700" algn="l">
              <a:spcAft>
                <a:spcPts val="1000"/>
              </a:spcAft>
              <a:buClrTx/>
              <a:buSzPct val="100000"/>
              <a:buFont typeface="Arial" panose="020B0604020202020204" pitchFamily="34" charset="0"/>
              <a:buChar char="−"/>
              <a:defRPr/>
            </a:lvl3pPr>
            <a:lvl4pPr marL="469900" indent="-139700" algn="l">
              <a:spcAft>
                <a:spcPts val="1000"/>
              </a:spcAft>
              <a:buClrTx/>
              <a:buSzPct val="100000"/>
              <a:buFont typeface="Arial" panose="020B0604020202020204" pitchFamily="34" charset="0"/>
              <a:buChar char="◦"/>
              <a:defRPr/>
            </a:lvl4pPr>
            <a:lvl5pPr marL="635000" indent="-139700" algn="l">
              <a:spcAft>
                <a:spcPts val="1000"/>
              </a:spcAft>
              <a:buClrTx/>
              <a:buSzPct val="100000"/>
              <a:buFont typeface="Arial" panose="020B0604020202020204" pitchFamily="34" charset="0"/>
              <a:buChar char="−"/>
              <a:defRPr baseline="0"/>
            </a:lvl5pPr>
            <a:lvl6pPr marL="356400" indent="-176400">
              <a:spcAft>
                <a:spcPts val="1000"/>
              </a:spcAft>
              <a:buFont typeface="Verdana" panose="020B0604030504040204" pitchFamily="34" charset="0"/>
              <a:buChar char="−"/>
              <a:defRPr/>
            </a:lvl6pPr>
            <a:lvl7pPr marL="356400" indent="-176400">
              <a:spcAft>
                <a:spcPts val="1000"/>
              </a:spcAft>
              <a:defRPr/>
            </a:lvl7pPr>
            <a:lvl8pPr marL="356400" indent="-176400">
              <a:spcAft>
                <a:spcPts val="1000"/>
              </a:spcAft>
              <a:defRPr/>
            </a:lvl8pPr>
            <a:lvl9pPr marL="356400" indent="-176400">
              <a:spcAft>
                <a:spcPts val="100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21" name="Rectangle 20">
            <a:extLst>
              <a:ext uri="{FF2B5EF4-FFF2-40B4-BE49-F238E27FC236}">
                <a16:creationId xmlns:a16="http://schemas.microsoft.com/office/drawing/2014/main" id="{56C776D0-A1AC-41AD-A930-68E62E311F28}"/>
              </a:ext>
            </a:extLst>
          </p:cNvPr>
          <p:cNvSpPr/>
          <p:nvPr userDrawn="1"/>
        </p:nvSpPr>
        <p:spPr>
          <a:xfrm>
            <a:off x="476780" y="1669027"/>
            <a:ext cx="3636000"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67" noProof="0" dirty="0">
              <a:solidFill>
                <a:schemeClr val="bg1"/>
              </a:solidFill>
            </a:endParaRPr>
          </a:p>
        </p:txBody>
      </p:sp>
      <p:sp>
        <p:nvSpPr>
          <p:cNvPr id="22" name="Rectangle 21">
            <a:extLst>
              <a:ext uri="{FF2B5EF4-FFF2-40B4-BE49-F238E27FC236}">
                <a16:creationId xmlns:a16="http://schemas.microsoft.com/office/drawing/2014/main" id="{56C776D0-A1AC-41AD-A930-68E62E311F28}"/>
              </a:ext>
            </a:extLst>
          </p:cNvPr>
          <p:cNvSpPr/>
          <p:nvPr userDrawn="1"/>
        </p:nvSpPr>
        <p:spPr>
          <a:xfrm>
            <a:off x="4325938" y="1669027"/>
            <a:ext cx="3636000"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67" noProof="0" dirty="0">
              <a:solidFill>
                <a:schemeClr val="bg1"/>
              </a:solidFill>
            </a:endParaRPr>
          </a:p>
        </p:txBody>
      </p:sp>
      <p:sp>
        <p:nvSpPr>
          <p:cNvPr id="23" name="Rectangle 22">
            <a:extLst>
              <a:ext uri="{FF2B5EF4-FFF2-40B4-BE49-F238E27FC236}">
                <a16:creationId xmlns:a16="http://schemas.microsoft.com/office/drawing/2014/main" id="{56C776D0-A1AC-41AD-A930-68E62E311F28}"/>
              </a:ext>
            </a:extLst>
          </p:cNvPr>
          <p:cNvSpPr/>
          <p:nvPr userDrawn="1"/>
        </p:nvSpPr>
        <p:spPr>
          <a:xfrm>
            <a:off x="8148737" y="1669027"/>
            <a:ext cx="3636000"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67" noProof="0" dirty="0">
              <a:solidFill>
                <a:schemeClr val="bg1"/>
              </a:solidFill>
            </a:endParaRPr>
          </a:p>
        </p:txBody>
      </p:sp>
    </p:spTree>
    <p:extLst>
      <p:ext uri="{BB962C8B-B14F-4D97-AF65-F5344CB8AC3E}">
        <p14:creationId xmlns:p14="http://schemas.microsoft.com/office/powerpoint/2010/main" val="2285127962"/>
      </p:ext>
    </p:extLst>
  </p:cSld>
  <p:clrMapOvr>
    <a:masterClrMapping/>
  </p:clrMapOvr>
  <p:hf hdr="0" dt="0"/>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3 picture and text">
    <p:spTree>
      <p:nvGrpSpPr>
        <p:cNvPr id="1" name=""/>
        <p:cNvGrpSpPr/>
        <p:nvPr/>
      </p:nvGrpSpPr>
      <p:grpSpPr>
        <a:xfrm>
          <a:off x="0" y="0"/>
          <a:ext cx="0" cy="0"/>
          <a:chOff x="0" y="0"/>
          <a:chExt cx="0" cy="0"/>
        </a:xfrm>
      </p:grpSpPr>
      <p:sp>
        <p:nvSpPr>
          <p:cNvPr id="4" name="Picture Placeholder 7"/>
          <p:cNvSpPr>
            <a:spLocks noGrp="1"/>
          </p:cNvSpPr>
          <p:nvPr>
            <p:ph type="pic" sz="quarter" idx="13"/>
          </p:nvPr>
        </p:nvSpPr>
        <p:spPr>
          <a:xfrm>
            <a:off x="501651" y="1674087"/>
            <a:ext cx="3695700" cy="1971675"/>
          </a:xfrm>
        </p:spPr>
        <p:txBody>
          <a:bodyPr/>
          <a:lstStyle/>
          <a:p>
            <a:r>
              <a:rPr lang="en-US" noProof="0"/>
              <a:t>Click icon to add picture</a:t>
            </a:r>
            <a:endParaRPr lang="en-US" noProof="0" dirty="0"/>
          </a:p>
        </p:txBody>
      </p:sp>
      <p:sp>
        <p:nvSpPr>
          <p:cNvPr id="5" name="Picture Placeholder 7"/>
          <p:cNvSpPr>
            <a:spLocks noGrp="1"/>
          </p:cNvSpPr>
          <p:nvPr>
            <p:ph type="pic" sz="quarter" idx="14"/>
          </p:nvPr>
        </p:nvSpPr>
        <p:spPr>
          <a:xfrm>
            <a:off x="8006398" y="1674087"/>
            <a:ext cx="3683953" cy="1971675"/>
          </a:xfrm>
        </p:spPr>
        <p:txBody>
          <a:bodyPr/>
          <a:lstStyle/>
          <a:p>
            <a:r>
              <a:rPr lang="en-US" noProof="0"/>
              <a:t>Click icon to add picture</a:t>
            </a:r>
            <a:endParaRPr lang="en-US" noProof="0" dirty="0"/>
          </a:p>
        </p:txBody>
      </p:sp>
      <p:sp>
        <p:nvSpPr>
          <p:cNvPr id="6" name="Picture Placeholder 7"/>
          <p:cNvSpPr>
            <a:spLocks noGrp="1"/>
          </p:cNvSpPr>
          <p:nvPr>
            <p:ph type="pic" sz="quarter" idx="15"/>
          </p:nvPr>
        </p:nvSpPr>
        <p:spPr>
          <a:xfrm>
            <a:off x="4273075" y="1674087"/>
            <a:ext cx="3657600" cy="1971675"/>
          </a:xfrm>
        </p:spPr>
        <p:txBody>
          <a:bodyPr/>
          <a:lstStyle/>
          <a:p>
            <a:r>
              <a:rPr lang="en-US" noProof="0"/>
              <a:t>Click icon to add picture</a:t>
            </a:r>
            <a:endParaRPr lang="en-US" noProof="0" dirty="0"/>
          </a:p>
        </p:txBody>
      </p:sp>
      <p:sp>
        <p:nvSpPr>
          <p:cNvPr id="9" name="Text Placeholder 18"/>
          <p:cNvSpPr>
            <a:spLocks noGrp="1"/>
          </p:cNvSpPr>
          <p:nvPr>
            <p:ph idx="1"/>
          </p:nvPr>
        </p:nvSpPr>
        <p:spPr>
          <a:xfrm>
            <a:off x="501651" y="3832225"/>
            <a:ext cx="3683949" cy="2095200"/>
          </a:xfrm>
          <a:prstGeom prst="rect">
            <a:avLst/>
          </a:prstGeom>
        </p:spPr>
        <p:txBody>
          <a:bodyPr vert="horz" lIns="0" tIns="0" rIns="0" bIns="0" rtlCol="0">
            <a:noAutofit/>
          </a:bodyPr>
          <a:lstStyle>
            <a:lvl1pPr marL="0" indent="0" algn="l">
              <a:buFontTx/>
              <a:buNone/>
              <a:defRPr/>
            </a:lvl1pPr>
            <a:lvl2pPr marL="139700" indent="-139700" algn="l">
              <a:buClrTx/>
              <a:buSzPct val="100000"/>
              <a:buFont typeface="Arial" panose="020B0604020202020204" pitchFamily="34" charset="0"/>
              <a:buChar char="•"/>
              <a:defRPr/>
            </a:lvl2pPr>
            <a:lvl3pPr marL="304800" indent="-139700" algn="l">
              <a:buClrTx/>
              <a:buSzPct val="100000"/>
              <a:buFont typeface="Arial" panose="020B0604020202020204" pitchFamily="34" charset="0"/>
              <a:buChar char="−"/>
              <a:defRPr/>
            </a:lvl3pPr>
            <a:lvl4pPr marL="469900" indent="-139700" algn="l">
              <a:buClrTx/>
              <a:buSzPct val="100000"/>
              <a:buFont typeface="Arial" panose="020B0604020202020204" pitchFamily="34" charset="0"/>
              <a:buChar char="◦"/>
              <a:defRPr/>
            </a:lvl4pPr>
            <a:lvl5pPr marL="635000" indent="-139700" algn="l">
              <a:buClrTx/>
              <a:buSzPct val="100000"/>
              <a:buFont typeface="Arial" panose="020B0604020202020204" pitchFamily="34" charset="0"/>
              <a:buChar char="−"/>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3" name="Text Placeholder 18"/>
          <p:cNvSpPr>
            <a:spLocks noGrp="1"/>
          </p:cNvSpPr>
          <p:nvPr>
            <p:ph idx="16"/>
          </p:nvPr>
        </p:nvSpPr>
        <p:spPr>
          <a:xfrm>
            <a:off x="4267200" y="3832225"/>
            <a:ext cx="3657600" cy="2095200"/>
          </a:xfrm>
          <a:prstGeom prst="rect">
            <a:avLst/>
          </a:prstGeom>
        </p:spPr>
        <p:txBody>
          <a:bodyPr vert="horz" lIns="0" tIns="0" rIns="0" bIns="0" rtlCol="0">
            <a:noAutofit/>
          </a:bodyPr>
          <a:lstStyle>
            <a:lvl1pPr marL="0" indent="0" algn="l">
              <a:buFontTx/>
              <a:buNone/>
              <a:defRPr/>
            </a:lvl1pPr>
            <a:lvl2pPr marL="139700" indent="-139700" algn="l">
              <a:buClrTx/>
              <a:buSzPct val="100000"/>
              <a:buFont typeface="Arial" panose="020B0604020202020204" pitchFamily="34" charset="0"/>
              <a:buChar char="•"/>
              <a:defRPr/>
            </a:lvl2pPr>
            <a:lvl3pPr marL="304800" indent="-139700" algn="l">
              <a:buClrTx/>
              <a:buSzPct val="100000"/>
              <a:buFont typeface="Arial" panose="020B0604020202020204" pitchFamily="34" charset="0"/>
              <a:buChar char="−"/>
              <a:defRPr/>
            </a:lvl3pPr>
            <a:lvl4pPr marL="469900" indent="-139700" algn="l">
              <a:buClrTx/>
              <a:buSzPct val="100000"/>
              <a:buFont typeface="Arial" panose="020B0604020202020204" pitchFamily="34" charset="0"/>
              <a:buChar char="◦"/>
              <a:defRPr/>
            </a:lvl4pPr>
            <a:lvl5pPr marL="635000" indent="-139700" algn="l">
              <a:buClrTx/>
              <a:buSzPct val="100000"/>
              <a:buFont typeface="Arial" panose="020B0604020202020204" pitchFamily="34" charset="0"/>
              <a:buChar char="−"/>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4" name="Text Placeholder 18"/>
          <p:cNvSpPr>
            <a:spLocks noGrp="1"/>
          </p:cNvSpPr>
          <p:nvPr>
            <p:ph idx="17"/>
          </p:nvPr>
        </p:nvSpPr>
        <p:spPr>
          <a:xfrm>
            <a:off x="8006398" y="3832225"/>
            <a:ext cx="3683953" cy="2095200"/>
          </a:xfrm>
          <a:prstGeom prst="rect">
            <a:avLst/>
          </a:prstGeom>
        </p:spPr>
        <p:txBody>
          <a:bodyPr vert="horz" lIns="0" tIns="0" rIns="0" bIns="0" rtlCol="0">
            <a:noAutofit/>
          </a:bodyPr>
          <a:lstStyle>
            <a:lvl1pPr marL="0" indent="0" algn="l">
              <a:buFontTx/>
              <a:buNone/>
              <a:defRPr/>
            </a:lvl1pPr>
            <a:lvl2pPr marL="139700" indent="-139700" algn="l">
              <a:buClrTx/>
              <a:buSzPct val="100000"/>
              <a:buFont typeface="Arial" panose="020B0604020202020204" pitchFamily="34" charset="0"/>
              <a:buChar char="•"/>
              <a:defRPr/>
            </a:lvl2pPr>
            <a:lvl3pPr marL="304800" indent="-139700" algn="l">
              <a:buClrTx/>
              <a:buSzPct val="100000"/>
              <a:buFont typeface="Arial" panose="020B0604020202020204" pitchFamily="34" charset="0"/>
              <a:buChar char="−"/>
              <a:defRPr/>
            </a:lvl3pPr>
            <a:lvl4pPr marL="469900" indent="-139700" algn="l">
              <a:buClrTx/>
              <a:buSzPct val="100000"/>
              <a:buFont typeface="Arial" panose="020B0604020202020204" pitchFamily="34" charset="0"/>
              <a:buChar char="◦"/>
              <a:defRPr/>
            </a:lvl4pPr>
            <a:lvl5pPr marL="635000" indent="-139700" algn="l">
              <a:buClrTx/>
              <a:buSzPct val="100000"/>
              <a:buFont typeface="Arial" panose="020B0604020202020204" pitchFamily="34" charset="0"/>
              <a:buChar char="−"/>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1" name="Text Placeholder 8">
            <a:extLst>
              <a:ext uri="{FF2B5EF4-FFF2-40B4-BE49-F238E27FC236}">
                <a16:creationId xmlns:a16="http://schemas.microsoft.com/office/drawing/2014/main" id="{9F15AF63-D425-4D3F-B484-4B7A0F329F9A}"/>
              </a:ext>
            </a:extLst>
          </p:cNvPr>
          <p:cNvSpPr>
            <a:spLocks noGrp="1"/>
          </p:cNvSpPr>
          <p:nvPr>
            <p:ph type="body" sz="quarter" idx="18" hasCustomPrompt="1"/>
          </p:nvPr>
        </p:nvSpPr>
        <p:spPr>
          <a:xfrm>
            <a:off x="501650" y="651600"/>
            <a:ext cx="11188700" cy="757255"/>
          </a:xfrm>
          <a:prstGeom prst="rect">
            <a:avLst/>
          </a:prstGeom>
        </p:spPr>
        <p:txBody>
          <a:bodyPr lIns="0" tIns="0" rIns="0" bIns="0">
            <a:noAutofit/>
          </a:bodyPr>
          <a:lstStyle>
            <a:lvl1pPr marL="0" indent="0">
              <a:buNone/>
              <a:defRPr sz="1800" b="0">
                <a:solidFill>
                  <a:srgbClr val="575757"/>
                </a:solidFill>
              </a:defRPr>
            </a:lvl1pPr>
          </a:lstStyle>
          <a:p>
            <a:pPr lvl="0"/>
            <a:r>
              <a:rPr lang="en-US" dirty="0"/>
              <a:t>Click to add subtitle</a:t>
            </a:r>
          </a:p>
        </p:txBody>
      </p:sp>
      <p:sp>
        <p:nvSpPr>
          <p:cNvPr id="12" name="Title Placeholder 1">
            <a:extLst>
              <a:ext uri="{FF2B5EF4-FFF2-40B4-BE49-F238E27FC236}">
                <a16:creationId xmlns:a16="http://schemas.microsoft.com/office/drawing/2014/main" id="{F7002A92-1CF7-42F5-B761-7DB3C2CF11E2}"/>
              </a:ext>
            </a:extLst>
          </p:cNvPr>
          <p:cNvSpPr>
            <a:spLocks noGrp="1"/>
          </p:cNvSpPr>
          <p:nvPr>
            <p:ph type="title" hasCustomPrompt="1"/>
          </p:nvPr>
        </p:nvSpPr>
        <p:spPr>
          <a:xfrm>
            <a:off x="501650" y="317500"/>
            <a:ext cx="11188700" cy="334099"/>
          </a:xfrm>
          <a:prstGeom prst="rect">
            <a:avLst/>
          </a:prstGeom>
        </p:spPr>
        <p:txBody>
          <a:bodyPr vert="horz" lIns="0" tIns="0" rIns="0" bIns="0" rtlCol="0" anchor="t" anchorCtr="0">
            <a:noAutofit/>
          </a:bodyPr>
          <a:lstStyle>
            <a:lvl1pPr>
              <a:defRPr>
                <a:latin typeface="+mj-lt"/>
              </a:defRPr>
            </a:lvl1pPr>
          </a:lstStyle>
          <a:p>
            <a:r>
              <a:rPr lang="en-US" dirty="0"/>
              <a:t>Click to add title</a:t>
            </a:r>
          </a:p>
        </p:txBody>
      </p:sp>
    </p:spTree>
    <p:extLst>
      <p:ext uri="{BB962C8B-B14F-4D97-AF65-F5344CB8AC3E}">
        <p14:creationId xmlns:p14="http://schemas.microsoft.com/office/powerpoint/2010/main" val="1334485603"/>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4 column icon">
    <p:spTree>
      <p:nvGrpSpPr>
        <p:cNvPr id="1" name=""/>
        <p:cNvGrpSpPr/>
        <p:nvPr/>
      </p:nvGrpSpPr>
      <p:grpSpPr>
        <a:xfrm>
          <a:off x="0" y="0"/>
          <a:ext cx="0" cy="0"/>
          <a:chOff x="0" y="0"/>
          <a:chExt cx="0" cy="0"/>
        </a:xfrm>
      </p:grpSpPr>
      <p:sp>
        <p:nvSpPr>
          <p:cNvPr id="4" name="Text Placeholder 8"/>
          <p:cNvSpPr>
            <a:spLocks noGrp="1"/>
          </p:cNvSpPr>
          <p:nvPr>
            <p:ph type="body" sz="quarter" idx="17"/>
          </p:nvPr>
        </p:nvSpPr>
        <p:spPr>
          <a:xfrm>
            <a:off x="504000" y="2556000"/>
            <a:ext cx="2592000" cy="3394800"/>
          </a:xfrm>
        </p:spPr>
        <p:txBody>
          <a:bodyPr>
            <a:noAutofit/>
          </a:bodyPr>
          <a:lstStyle>
            <a:lvl1pPr marL="0" indent="0" algn="l">
              <a:buFontTx/>
              <a:buNone/>
              <a:defRPr b="1">
                <a:solidFill>
                  <a:schemeClr val="accent1"/>
                </a:solidFill>
              </a:defRPr>
            </a:lvl1pPr>
            <a:lvl2pPr marL="139700" indent="-139700" algn="l">
              <a:spcAft>
                <a:spcPts val="1000"/>
              </a:spcAft>
              <a:buClrTx/>
              <a:buSzPct val="100000"/>
              <a:buFont typeface="Arial" panose="020B0604020202020204" pitchFamily="34" charset="0"/>
              <a:buChar char="•"/>
              <a:defRPr/>
            </a:lvl2pPr>
            <a:lvl3pPr marL="304800" indent="-139700" algn="l">
              <a:spcAft>
                <a:spcPts val="1000"/>
              </a:spcAft>
              <a:buClrTx/>
              <a:buSzPct val="100000"/>
              <a:buFont typeface="Arial" panose="020B0604020202020204" pitchFamily="34" charset="0"/>
              <a:buChar char="−"/>
              <a:defRPr/>
            </a:lvl3pPr>
            <a:lvl4pPr marL="469900" indent="-139700" algn="l">
              <a:spcAft>
                <a:spcPts val="1000"/>
              </a:spcAft>
              <a:buClrTx/>
              <a:buSzPct val="100000"/>
              <a:buFont typeface="Arial" panose="020B0604020202020204" pitchFamily="34" charset="0"/>
              <a:buChar char="◦"/>
              <a:defRPr/>
            </a:lvl4pPr>
            <a:lvl5pPr marL="635000" indent="-139700" algn="l">
              <a:spcAft>
                <a:spcPts val="1000"/>
              </a:spcAft>
              <a:buClrTx/>
              <a:buSzPct val="100000"/>
              <a:buFont typeface="Arial" panose="020B0604020202020204" pitchFamily="34" charset="0"/>
              <a:buChar char="−"/>
              <a:defRPr baseline="0"/>
            </a:lvl5pPr>
            <a:lvl6pPr marL="356400" indent="-176400">
              <a:spcAft>
                <a:spcPts val="1000"/>
              </a:spcAft>
              <a:buFont typeface="Verdana" panose="020B0604030504040204" pitchFamily="34" charset="0"/>
              <a:buChar char="−"/>
              <a:defRPr/>
            </a:lvl6pPr>
            <a:lvl7pPr marL="356400" indent="-176400">
              <a:spcAft>
                <a:spcPts val="1000"/>
              </a:spcAft>
              <a:defRPr/>
            </a:lvl7pPr>
            <a:lvl8pPr marL="356400" indent="-176400">
              <a:spcAft>
                <a:spcPts val="1000"/>
              </a:spcAft>
              <a:defRPr/>
            </a:lvl8pPr>
            <a:lvl9pPr marL="356400" indent="-176400">
              <a:spcAft>
                <a:spcPts val="100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5" name="Text Placeholder 8"/>
          <p:cNvSpPr>
            <a:spLocks noGrp="1"/>
          </p:cNvSpPr>
          <p:nvPr>
            <p:ph type="body" sz="quarter" idx="18"/>
          </p:nvPr>
        </p:nvSpPr>
        <p:spPr>
          <a:xfrm>
            <a:off x="9096836" y="2556000"/>
            <a:ext cx="2592000" cy="3394800"/>
          </a:xfrm>
        </p:spPr>
        <p:txBody>
          <a:bodyPr>
            <a:noAutofit/>
          </a:bodyPr>
          <a:lstStyle>
            <a:lvl1pPr marL="0" indent="0" algn="l">
              <a:buFontTx/>
              <a:buNone/>
              <a:defRPr b="1">
                <a:solidFill>
                  <a:schemeClr val="accent1"/>
                </a:solidFill>
              </a:defRPr>
            </a:lvl1pPr>
            <a:lvl2pPr marL="139700" indent="-139700" algn="l">
              <a:spcAft>
                <a:spcPts val="1000"/>
              </a:spcAft>
              <a:buClrTx/>
              <a:buSzPct val="100000"/>
              <a:buFont typeface="Arial" panose="020B0604020202020204" pitchFamily="34" charset="0"/>
              <a:buChar char="•"/>
              <a:defRPr/>
            </a:lvl2pPr>
            <a:lvl3pPr marL="304800" indent="-139700" algn="l">
              <a:spcAft>
                <a:spcPts val="1000"/>
              </a:spcAft>
              <a:buClrTx/>
              <a:buSzPct val="100000"/>
              <a:buFont typeface="Arial" panose="020B0604020202020204" pitchFamily="34" charset="0"/>
              <a:buChar char="−"/>
              <a:defRPr/>
            </a:lvl3pPr>
            <a:lvl4pPr marL="469900" indent="-139700" algn="l">
              <a:spcAft>
                <a:spcPts val="1000"/>
              </a:spcAft>
              <a:buClrTx/>
              <a:buSzPct val="100000"/>
              <a:buFont typeface="Arial" panose="020B0604020202020204" pitchFamily="34" charset="0"/>
              <a:buChar char="◦"/>
              <a:defRPr/>
            </a:lvl4pPr>
            <a:lvl5pPr marL="635000" indent="-139700" algn="l">
              <a:spcAft>
                <a:spcPts val="1000"/>
              </a:spcAft>
              <a:buClrTx/>
              <a:buSzPct val="100000"/>
              <a:buFont typeface="Arial" panose="020B0604020202020204" pitchFamily="34" charset="0"/>
              <a:buChar char="−"/>
              <a:defRPr baseline="0"/>
            </a:lvl5pPr>
            <a:lvl6pPr marL="356400" indent="-176400">
              <a:spcAft>
                <a:spcPts val="1000"/>
              </a:spcAft>
              <a:buFont typeface="Verdana" panose="020B0604030504040204" pitchFamily="34" charset="0"/>
              <a:buChar char="−"/>
              <a:defRPr/>
            </a:lvl6pPr>
            <a:lvl7pPr marL="356400" indent="-176400">
              <a:spcAft>
                <a:spcPts val="1000"/>
              </a:spcAft>
              <a:defRPr/>
            </a:lvl7pPr>
            <a:lvl8pPr marL="356400" indent="-176400">
              <a:spcAft>
                <a:spcPts val="1000"/>
              </a:spcAft>
              <a:defRPr/>
            </a:lvl8pPr>
            <a:lvl9pPr marL="356400" indent="-176400">
              <a:spcAft>
                <a:spcPts val="100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6" name="Text Placeholder 8"/>
          <p:cNvSpPr>
            <a:spLocks noGrp="1"/>
          </p:cNvSpPr>
          <p:nvPr>
            <p:ph type="body" sz="quarter" idx="19"/>
          </p:nvPr>
        </p:nvSpPr>
        <p:spPr>
          <a:xfrm>
            <a:off x="3368279" y="2556000"/>
            <a:ext cx="2592000" cy="3394800"/>
          </a:xfrm>
        </p:spPr>
        <p:txBody>
          <a:bodyPr>
            <a:noAutofit/>
          </a:bodyPr>
          <a:lstStyle>
            <a:lvl1pPr marL="0" indent="0" algn="l">
              <a:buFontTx/>
              <a:buNone/>
              <a:defRPr b="1">
                <a:solidFill>
                  <a:schemeClr val="accent1"/>
                </a:solidFill>
              </a:defRPr>
            </a:lvl1pPr>
            <a:lvl2pPr marL="139700" indent="-139700" algn="l">
              <a:spcAft>
                <a:spcPts val="1000"/>
              </a:spcAft>
              <a:buClrTx/>
              <a:buSzPct val="100000"/>
              <a:buFont typeface="Arial" panose="020B0604020202020204" pitchFamily="34" charset="0"/>
              <a:buChar char="•"/>
              <a:defRPr/>
            </a:lvl2pPr>
            <a:lvl3pPr marL="304800" indent="-139700" algn="l">
              <a:spcAft>
                <a:spcPts val="1000"/>
              </a:spcAft>
              <a:buClrTx/>
              <a:buSzPct val="100000"/>
              <a:buFont typeface="Arial" panose="020B0604020202020204" pitchFamily="34" charset="0"/>
              <a:buChar char="−"/>
              <a:defRPr/>
            </a:lvl3pPr>
            <a:lvl4pPr marL="469900" indent="-139700" algn="l">
              <a:spcAft>
                <a:spcPts val="1000"/>
              </a:spcAft>
              <a:buClrTx/>
              <a:buSzPct val="100000"/>
              <a:buFont typeface="Arial" panose="020B0604020202020204" pitchFamily="34" charset="0"/>
              <a:buChar char="◦"/>
              <a:defRPr/>
            </a:lvl4pPr>
            <a:lvl5pPr marL="635000" indent="-139700" algn="l">
              <a:spcAft>
                <a:spcPts val="1000"/>
              </a:spcAft>
              <a:buClrTx/>
              <a:buSzPct val="100000"/>
              <a:buFont typeface="Arial" panose="020B0604020202020204" pitchFamily="34" charset="0"/>
              <a:buChar char="−"/>
              <a:defRPr baseline="0"/>
            </a:lvl5pPr>
            <a:lvl6pPr marL="356400" indent="-176400">
              <a:spcAft>
                <a:spcPts val="1000"/>
              </a:spcAft>
              <a:buFont typeface="Verdana" panose="020B0604030504040204" pitchFamily="34" charset="0"/>
              <a:buChar char="−"/>
              <a:defRPr/>
            </a:lvl6pPr>
            <a:lvl7pPr marL="356400" indent="-176400">
              <a:spcAft>
                <a:spcPts val="1000"/>
              </a:spcAft>
              <a:defRPr/>
            </a:lvl7pPr>
            <a:lvl8pPr marL="356400" indent="-176400">
              <a:spcAft>
                <a:spcPts val="1000"/>
              </a:spcAft>
              <a:defRPr/>
            </a:lvl8pPr>
            <a:lvl9pPr marL="356400" indent="-176400">
              <a:spcAft>
                <a:spcPts val="100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7" name="Text Placeholder 8"/>
          <p:cNvSpPr>
            <a:spLocks noGrp="1"/>
          </p:cNvSpPr>
          <p:nvPr>
            <p:ph type="body" sz="quarter" idx="20"/>
          </p:nvPr>
        </p:nvSpPr>
        <p:spPr>
          <a:xfrm>
            <a:off x="6232557" y="2556000"/>
            <a:ext cx="2592000" cy="3394800"/>
          </a:xfrm>
        </p:spPr>
        <p:txBody>
          <a:bodyPr>
            <a:noAutofit/>
          </a:bodyPr>
          <a:lstStyle>
            <a:lvl1pPr marL="0" indent="0" algn="l">
              <a:buFontTx/>
              <a:buNone/>
              <a:defRPr b="1">
                <a:solidFill>
                  <a:schemeClr val="accent1"/>
                </a:solidFill>
              </a:defRPr>
            </a:lvl1pPr>
            <a:lvl2pPr marL="139700" indent="-139700" algn="l">
              <a:spcAft>
                <a:spcPts val="1000"/>
              </a:spcAft>
              <a:buClrTx/>
              <a:buSzPct val="100000"/>
              <a:buFont typeface="Arial" panose="020B0604020202020204" pitchFamily="34" charset="0"/>
              <a:buChar char="•"/>
              <a:defRPr/>
            </a:lvl2pPr>
            <a:lvl3pPr marL="304800" indent="-139700" algn="l">
              <a:spcAft>
                <a:spcPts val="1000"/>
              </a:spcAft>
              <a:buClrTx/>
              <a:buSzPct val="100000"/>
              <a:buFont typeface="Arial" panose="020B0604020202020204" pitchFamily="34" charset="0"/>
              <a:buChar char="−"/>
              <a:defRPr/>
            </a:lvl3pPr>
            <a:lvl4pPr marL="469900" indent="-139700" algn="l">
              <a:spcAft>
                <a:spcPts val="1000"/>
              </a:spcAft>
              <a:buClrTx/>
              <a:buSzPct val="100000"/>
              <a:buFont typeface="Arial" panose="020B0604020202020204" pitchFamily="34" charset="0"/>
              <a:buChar char="◦"/>
              <a:defRPr/>
            </a:lvl4pPr>
            <a:lvl5pPr marL="635000" indent="-139700" algn="l">
              <a:spcAft>
                <a:spcPts val="1000"/>
              </a:spcAft>
              <a:buClrTx/>
              <a:buSzPct val="100000"/>
              <a:buFont typeface="Arial" panose="020B0604020202020204" pitchFamily="34" charset="0"/>
              <a:buChar char="−"/>
              <a:defRPr baseline="0"/>
            </a:lvl5pPr>
            <a:lvl6pPr marL="356400" indent="-176400">
              <a:spcAft>
                <a:spcPts val="1000"/>
              </a:spcAft>
              <a:buFont typeface="Verdana" panose="020B0604030504040204" pitchFamily="34" charset="0"/>
              <a:buChar char="−"/>
              <a:defRPr/>
            </a:lvl6pPr>
            <a:lvl7pPr marL="356400" indent="-176400">
              <a:spcAft>
                <a:spcPts val="1000"/>
              </a:spcAft>
              <a:defRPr/>
            </a:lvl7pPr>
            <a:lvl8pPr marL="356400" indent="-176400">
              <a:spcAft>
                <a:spcPts val="1000"/>
              </a:spcAft>
              <a:defRPr/>
            </a:lvl8pPr>
            <a:lvl9pPr marL="356400" indent="-176400">
              <a:spcAft>
                <a:spcPts val="100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9" name="Text Placeholder 8">
            <a:extLst>
              <a:ext uri="{FF2B5EF4-FFF2-40B4-BE49-F238E27FC236}">
                <a16:creationId xmlns:a16="http://schemas.microsoft.com/office/drawing/2014/main" id="{43B6715C-C932-49B3-880D-8C5710C8F99B}"/>
              </a:ext>
            </a:extLst>
          </p:cNvPr>
          <p:cNvSpPr>
            <a:spLocks noGrp="1"/>
          </p:cNvSpPr>
          <p:nvPr>
            <p:ph type="body" sz="quarter" idx="13" hasCustomPrompt="1"/>
          </p:nvPr>
        </p:nvSpPr>
        <p:spPr>
          <a:xfrm>
            <a:off x="501650" y="651600"/>
            <a:ext cx="11188700" cy="757255"/>
          </a:xfrm>
          <a:prstGeom prst="rect">
            <a:avLst/>
          </a:prstGeom>
        </p:spPr>
        <p:txBody>
          <a:bodyPr lIns="0" tIns="0" rIns="0" bIns="0">
            <a:noAutofit/>
          </a:bodyPr>
          <a:lstStyle>
            <a:lvl1pPr marL="0" indent="0">
              <a:buNone/>
              <a:defRPr sz="1800" b="0">
                <a:solidFill>
                  <a:srgbClr val="575757"/>
                </a:solidFill>
              </a:defRPr>
            </a:lvl1pPr>
          </a:lstStyle>
          <a:p>
            <a:pPr lvl="0"/>
            <a:r>
              <a:rPr lang="en-US" dirty="0"/>
              <a:t>Click to add subtitle</a:t>
            </a:r>
          </a:p>
        </p:txBody>
      </p:sp>
      <p:sp>
        <p:nvSpPr>
          <p:cNvPr id="10" name="Title Placeholder 1">
            <a:extLst>
              <a:ext uri="{FF2B5EF4-FFF2-40B4-BE49-F238E27FC236}">
                <a16:creationId xmlns:a16="http://schemas.microsoft.com/office/drawing/2014/main" id="{6EA7B5E5-1F8D-43CD-9AD2-8B87181DC53D}"/>
              </a:ext>
            </a:extLst>
          </p:cNvPr>
          <p:cNvSpPr>
            <a:spLocks noGrp="1"/>
          </p:cNvSpPr>
          <p:nvPr>
            <p:ph type="title" hasCustomPrompt="1"/>
          </p:nvPr>
        </p:nvSpPr>
        <p:spPr>
          <a:xfrm>
            <a:off x="501650" y="317500"/>
            <a:ext cx="11188700" cy="334099"/>
          </a:xfrm>
          <a:prstGeom prst="rect">
            <a:avLst/>
          </a:prstGeom>
        </p:spPr>
        <p:txBody>
          <a:bodyPr vert="horz" lIns="0" tIns="0" rIns="0" bIns="0" rtlCol="0" anchor="t" anchorCtr="0">
            <a:noAutofit/>
          </a:bodyPr>
          <a:lstStyle>
            <a:lvl1pPr>
              <a:defRPr>
                <a:latin typeface="+mj-lt"/>
              </a:defRPr>
            </a:lvl1pPr>
          </a:lstStyle>
          <a:p>
            <a:r>
              <a:rPr lang="en-US" dirty="0"/>
              <a:t>Click to add title</a:t>
            </a:r>
          </a:p>
        </p:txBody>
      </p:sp>
    </p:spTree>
    <p:extLst>
      <p:ext uri="{BB962C8B-B14F-4D97-AF65-F5344CB8AC3E}">
        <p14:creationId xmlns:p14="http://schemas.microsoft.com/office/powerpoint/2010/main" val="3521952939"/>
      </p:ext>
    </p:extLst>
  </p:cSld>
  <p:clrMapOvr>
    <a:masterClrMapping/>
  </p:clrMapOvr>
  <p:hf hdr="0" dt="0"/>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Divider - Deloitte green accent 1">
    <p:bg bwMode="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gray">
          <a:xfrm>
            <a:off x="469901" y="1700215"/>
            <a:ext cx="10418233" cy="1592403"/>
          </a:xfrm>
          <a:prstGeom prst="rect">
            <a:avLst/>
          </a:prstGeom>
        </p:spPr>
        <p:txBody>
          <a:bodyPr anchor="b"/>
          <a:lstStyle>
            <a:lvl1pPr>
              <a:lnSpc>
                <a:spcPct val="95000"/>
              </a:lnSpc>
              <a:defRPr sz="3600" b="1">
                <a:solidFill>
                  <a:schemeClr val="bg1"/>
                </a:solidFill>
                <a:latin typeface="+mj-lt"/>
                <a:ea typeface="Open Sans" panose="020B0606030504020204" pitchFamily="34" charset="0"/>
                <a:cs typeface="Open Sans" panose="020B0606030504020204" pitchFamily="34" charset="0"/>
              </a:defRPr>
            </a:lvl1pPr>
          </a:lstStyle>
          <a:p>
            <a:r>
              <a:rPr lang="en-US" noProof="0"/>
              <a:t>Click to edit Master title style</a:t>
            </a:r>
            <a:endParaRPr lang="en-US" noProof="0" dirty="0"/>
          </a:p>
        </p:txBody>
      </p:sp>
      <p:sp>
        <p:nvSpPr>
          <p:cNvPr id="3" name="Text Placeholder 2"/>
          <p:cNvSpPr>
            <a:spLocks noGrp="1"/>
          </p:cNvSpPr>
          <p:nvPr>
            <p:ph type="body" idx="1"/>
          </p:nvPr>
        </p:nvSpPr>
        <p:spPr bwMode="gray">
          <a:xfrm>
            <a:off x="469900" y="3423545"/>
            <a:ext cx="10418235" cy="1566532"/>
          </a:xfrm>
        </p:spPr>
        <p:txBody>
          <a:bodyPr lIns="0" tIns="0" rIns="0" bIns="0">
            <a:noAutofit/>
          </a:bodyPr>
          <a:lstStyle>
            <a:lvl1pPr marL="0" indent="0">
              <a:lnSpc>
                <a:spcPct val="95000"/>
              </a:lnSpc>
              <a:spcAft>
                <a:spcPts val="0"/>
              </a:spcAft>
              <a:buNone/>
              <a:defRPr sz="3600">
                <a:solidFill>
                  <a:schemeClr val="bg1"/>
                </a:solidFill>
              </a:defRPr>
            </a:lvl1pPr>
            <a:lvl2pPr marL="457189" indent="0">
              <a:buNone/>
              <a:defRPr sz="2000">
                <a:solidFill>
                  <a:schemeClr val="tx1">
                    <a:tint val="75000"/>
                  </a:schemeClr>
                </a:solidFill>
              </a:defRPr>
            </a:lvl2pPr>
            <a:lvl3pPr marL="914378"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2"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noProof="0"/>
              <a:t>Click to edit Master text styles</a:t>
            </a:r>
          </a:p>
        </p:txBody>
      </p:sp>
      <p:sp>
        <p:nvSpPr>
          <p:cNvPr id="10" name="Copyright">
            <a:extLst>
              <a:ext uri="{FF2B5EF4-FFF2-40B4-BE49-F238E27FC236}">
                <a16:creationId xmlns:a16="http://schemas.microsoft.com/office/drawing/2014/main" id="{2AD12011-8F73-49BB-8C12-BDC820477529}"/>
              </a:ext>
            </a:extLst>
          </p:cNvPr>
          <p:cNvSpPr txBox="1"/>
          <p:nvPr userDrawn="1"/>
        </p:nvSpPr>
        <p:spPr>
          <a:xfrm>
            <a:off x="501649" y="6477001"/>
            <a:ext cx="5355168" cy="123111"/>
          </a:xfrm>
          <a:prstGeom prst="rect">
            <a:avLst/>
          </a:prstGeom>
          <a:noFill/>
        </p:spPr>
        <p:txBody>
          <a:bodyPr wrap="square" lIns="0" tIns="0" rIns="0" bIns="0" rtlCol="0">
            <a:spAutoFit/>
          </a:bodyPr>
          <a:lstStyle/>
          <a:p>
            <a:pPr marL="0" indent="0">
              <a:spcBef>
                <a:spcPts val="600"/>
              </a:spcBef>
              <a:buSzPct val="100000"/>
              <a:buFont typeface="Arial"/>
              <a:buNone/>
            </a:pPr>
            <a:r>
              <a:rPr lang="en-US" sz="800" noProof="0" dirty="0">
                <a:solidFill>
                  <a:schemeClr val="bg1"/>
                </a:solidFill>
                <a:latin typeface="Calibri" panose="020F0502020204030204" pitchFamily="34" charset="0"/>
                <a:cs typeface="Calibri" panose="020F0502020204030204" pitchFamily="34" charset="0"/>
              </a:rPr>
              <a:t>© 202</a:t>
            </a:r>
            <a:r>
              <a:rPr lang="cs-CZ" sz="800" noProof="0" dirty="0">
                <a:solidFill>
                  <a:schemeClr val="bg1"/>
                </a:solidFill>
                <a:latin typeface="Calibri" panose="020F0502020204030204" pitchFamily="34" charset="0"/>
                <a:cs typeface="Calibri" panose="020F0502020204030204" pitchFamily="34" charset="0"/>
              </a:rPr>
              <a:t>2</a:t>
            </a:r>
            <a:r>
              <a:rPr lang="en-US" sz="800" noProof="0" dirty="0">
                <a:solidFill>
                  <a:schemeClr val="bg1"/>
                </a:solidFill>
                <a:latin typeface="Calibri" panose="020F0502020204030204" pitchFamily="34" charset="0"/>
                <a:cs typeface="Calibri" panose="020F0502020204030204" pitchFamily="34" charset="0"/>
              </a:rPr>
              <a:t>. For information, contact Deloitte Czech Republic. </a:t>
            </a:r>
          </a:p>
        </p:txBody>
      </p:sp>
      <p:sp>
        <p:nvSpPr>
          <p:cNvPr id="11" name="CaseCode">
            <a:extLst>
              <a:ext uri="{FF2B5EF4-FFF2-40B4-BE49-F238E27FC236}">
                <a16:creationId xmlns:a16="http://schemas.microsoft.com/office/drawing/2014/main" id="{BFFD92C3-7ED3-4D3C-8518-BD2C1CF3A89D}"/>
              </a:ext>
            </a:extLst>
          </p:cNvPr>
          <p:cNvSpPr txBox="1"/>
          <p:nvPr userDrawn="1"/>
        </p:nvSpPr>
        <p:spPr>
          <a:xfrm>
            <a:off x="6335184" y="6477000"/>
            <a:ext cx="4896560" cy="246221"/>
          </a:xfrm>
          <a:prstGeom prst="rect">
            <a:avLst/>
          </a:prstGeom>
          <a:noFill/>
        </p:spPr>
        <p:txBody>
          <a:bodyPr wrap="square" lIns="0" tIns="0" rIns="0" bIns="0" rtlCol="0">
            <a:spAutoFit/>
          </a:bodyPr>
          <a:lstStyle/>
          <a:p>
            <a:pPr marL="0" indent="0" algn="r">
              <a:spcBef>
                <a:spcPts val="0"/>
              </a:spcBef>
              <a:buSzPct val="100000"/>
              <a:buFont typeface="Arial"/>
              <a:buNone/>
            </a:pPr>
            <a:r>
              <a:rPr lang="en-US" sz="800" noProof="0" dirty="0">
                <a:solidFill>
                  <a:schemeClr val="bg1"/>
                </a:solidFill>
                <a:latin typeface="Calibri" panose="020F0502020204030204" pitchFamily="34" charset="0"/>
                <a:cs typeface="Calibri" panose="020F0502020204030204" pitchFamily="34" charset="0"/>
              </a:rPr>
              <a:t>Presentation title</a:t>
            </a:r>
            <a:br>
              <a:rPr lang="en-US" sz="800" noProof="0" dirty="0">
                <a:solidFill>
                  <a:schemeClr val="bg1"/>
                </a:solidFill>
                <a:latin typeface="Calibri" panose="020F0502020204030204" pitchFamily="34" charset="0"/>
                <a:cs typeface="Calibri" panose="020F0502020204030204" pitchFamily="34" charset="0"/>
              </a:rPr>
            </a:br>
            <a:r>
              <a:rPr lang="en-US" sz="800" noProof="0" dirty="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7" name="Rectangle 6">
            <a:extLst>
              <a:ext uri="{FF2B5EF4-FFF2-40B4-BE49-F238E27FC236}">
                <a16:creationId xmlns:a16="http://schemas.microsoft.com/office/drawing/2014/main" id="{C69DBDC7-DF0D-40FE-8DE0-1C33F8DF42EC}"/>
              </a:ext>
            </a:extLst>
          </p:cNvPr>
          <p:cNvSpPr/>
          <p:nvPr userDrawn="1"/>
        </p:nvSpPr>
        <p:spPr>
          <a:xfrm>
            <a:off x="11555698" y="6473952"/>
            <a:ext cx="121828" cy="123111"/>
          </a:xfrm>
          <a:prstGeom prst="rect">
            <a:avLst/>
          </a:prstGeom>
        </p:spPr>
        <p:txBody>
          <a:bodyPr wrap="none" lIns="0" tIns="0" rIns="0" bIns="0">
            <a:spAutoFit/>
          </a:bodyPr>
          <a:lstStyle/>
          <a:p>
            <a:fld id="{C58DF478-B544-4ED8-9ED4-6A2648E2D233}" type="slidenum">
              <a:rPr lang="en-US" sz="800" noProof="0" smtClean="0">
                <a:solidFill>
                  <a:schemeClr val="bg1"/>
                </a:solidFill>
                <a:latin typeface="Calibri" panose="020F0502020204030204" pitchFamily="34" charset="0"/>
                <a:cs typeface="Calibri" panose="020F0502020204030204" pitchFamily="34" charset="0"/>
              </a:rPr>
              <a:pPr/>
              <a:t>‹#›</a:t>
            </a:fld>
            <a:endParaRPr lang="en-US" sz="800" dirty="0">
              <a:solidFill>
                <a:schemeClr val="bg1"/>
              </a:solidFill>
            </a:endParaRPr>
          </a:p>
        </p:txBody>
      </p:sp>
    </p:spTree>
    <p:extLst>
      <p:ext uri="{BB962C8B-B14F-4D97-AF65-F5344CB8AC3E}">
        <p14:creationId xmlns:p14="http://schemas.microsoft.com/office/powerpoint/2010/main" val="488193089"/>
      </p:ext>
    </p:extLst>
  </p:cSld>
  <p:clrMapOvr>
    <a:masterClrMapping/>
  </p:clrMapOvr>
  <p:extLst>
    <p:ext uri="{DCECCB84-F9BA-43D5-87BE-67443E8EF086}">
      <p15:sldGuideLst xmlns:p15="http://schemas.microsoft.com/office/powerpoint/2012/main">
        <p15:guide id="1" orient="horz" pos="2160">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Title &amp; subtitle">
    <p:spTree>
      <p:nvGrpSpPr>
        <p:cNvPr id="1" name=""/>
        <p:cNvGrpSpPr/>
        <p:nvPr/>
      </p:nvGrpSpPr>
      <p:grpSpPr>
        <a:xfrm>
          <a:off x="0" y="0"/>
          <a:ext cx="0" cy="0"/>
          <a:chOff x="0" y="0"/>
          <a:chExt cx="0" cy="0"/>
        </a:xfrm>
      </p:grpSpPr>
      <p:sp>
        <p:nvSpPr>
          <p:cNvPr id="4" name="Text Placeholder 8">
            <a:extLst>
              <a:ext uri="{FF2B5EF4-FFF2-40B4-BE49-F238E27FC236}">
                <a16:creationId xmlns:a16="http://schemas.microsoft.com/office/drawing/2014/main" id="{D1AFA9E9-5EB8-42BF-B15A-3D95DDA547A4}"/>
              </a:ext>
            </a:extLst>
          </p:cNvPr>
          <p:cNvSpPr>
            <a:spLocks noGrp="1"/>
          </p:cNvSpPr>
          <p:nvPr>
            <p:ph type="body" sz="quarter" idx="13" hasCustomPrompt="1"/>
          </p:nvPr>
        </p:nvSpPr>
        <p:spPr>
          <a:xfrm>
            <a:off x="501650" y="651600"/>
            <a:ext cx="11188700" cy="757255"/>
          </a:xfrm>
          <a:prstGeom prst="rect">
            <a:avLst/>
          </a:prstGeom>
        </p:spPr>
        <p:txBody>
          <a:bodyPr lIns="0" tIns="0" rIns="0" bIns="0">
            <a:noAutofit/>
          </a:bodyPr>
          <a:lstStyle>
            <a:lvl1pPr marL="0" indent="0">
              <a:buNone/>
              <a:defRPr sz="1800" b="0">
                <a:solidFill>
                  <a:srgbClr val="575757"/>
                </a:solidFill>
              </a:defRPr>
            </a:lvl1pPr>
          </a:lstStyle>
          <a:p>
            <a:pPr lvl="0"/>
            <a:r>
              <a:rPr lang="en-US" dirty="0"/>
              <a:t>Click to add subtitle</a:t>
            </a:r>
          </a:p>
        </p:txBody>
      </p:sp>
      <p:sp>
        <p:nvSpPr>
          <p:cNvPr id="5" name="Title Placeholder 1">
            <a:extLst>
              <a:ext uri="{FF2B5EF4-FFF2-40B4-BE49-F238E27FC236}">
                <a16:creationId xmlns:a16="http://schemas.microsoft.com/office/drawing/2014/main" id="{C3F5B0ED-A4CB-4D19-B6B8-CA9E1139E702}"/>
              </a:ext>
            </a:extLst>
          </p:cNvPr>
          <p:cNvSpPr>
            <a:spLocks noGrp="1"/>
          </p:cNvSpPr>
          <p:nvPr>
            <p:ph type="title" hasCustomPrompt="1"/>
          </p:nvPr>
        </p:nvSpPr>
        <p:spPr>
          <a:xfrm>
            <a:off x="501650" y="317500"/>
            <a:ext cx="11188700" cy="334099"/>
          </a:xfrm>
          <a:prstGeom prst="rect">
            <a:avLst/>
          </a:prstGeom>
        </p:spPr>
        <p:txBody>
          <a:bodyPr vert="horz" lIns="0" tIns="0" rIns="0" bIns="0" rtlCol="0" anchor="t" anchorCtr="0">
            <a:noAutofit/>
          </a:bodyPr>
          <a:lstStyle>
            <a:lvl1pPr>
              <a:defRPr>
                <a:latin typeface="+mj-lt"/>
              </a:defRPr>
            </a:lvl1pPr>
          </a:lstStyle>
          <a:p>
            <a:r>
              <a:rPr lang="en-US" dirty="0"/>
              <a:t>Click to add title</a:t>
            </a:r>
          </a:p>
        </p:txBody>
      </p:sp>
    </p:spTree>
    <p:extLst>
      <p:ext uri="{BB962C8B-B14F-4D97-AF65-F5344CB8AC3E}">
        <p14:creationId xmlns:p14="http://schemas.microsoft.com/office/powerpoint/2010/main" val="274841521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F79D3799-9A6C-45EE-B3ED-0F77AAB658E9}"/>
              </a:ext>
            </a:extLst>
          </p:cNvPr>
          <p:cNvSpPr>
            <a:spLocks noGrp="1"/>
          </p:cNvSpPr>
          <p:nvPr>
            <p:ph type="title" hasCustomPrompt="1"/>
          </p:nvPr>
        </p:nvSpPr>
        <p:spPr>
          <a:xfrm>
            <a:off x="501650" y="317500"/>
            <a:ext cx="11188700" cy="334099"/>
          </a:xfrm>
          <a:prstGeom prst="rect">
            <a:avLst/>
          </a:prstGeom>
        </p:spPr>
        <p:txBody>
          <a:bodyPr vert="horz" lIns="0" tIns="0" rIns="0" bIns="0" rtlCol="0" anchor="t" anchorCtr="0">
            <a:noAutofit/>
          </a:bodyPr>
          <a:lstStyle>
            <a:lvl1pPr>
              <a:defRPr>
                <a:latin typeface="+mj-lt"/>
              </a:defRPr>
            </a:lvl1pPr>
          </a:lstStyle>
          <a:p>
            <a:r>
              <a:rPr lang="en-US" dirty="0"/>
              <a:t>Click to add title</a:t>
            </a:r>
          </a:p>
        </p:txBody>
      </p:sp>
    </p:spTree>
    <p:extLst>
      <p:ext uri="{BB962C8B-B14F-4D97-AF65-F5344CB8AC3E}">
        <p14:creationId xmlns:p14="http://schemas.microsoft.com/office/powerpoint/2010/main" val="2010544342"/>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45197884"/>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userDrawn="1">
  <p:cSld name="End slid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501652" y="4211955"/>
            <a:ext cx="8528936" cy="2169796"/>
          </a:xfrm>
        </p:spPr>
        <p:txBody>
          <a:bodyPr anchor="b" anchorCtr="0">
            <a:normAutofit/>
          </a:bodyPr>
          <a:lstStyle>
            <a:lvl1pPr>
              <a:lnSpc>
                <a:spcPct val="100000"/>
              </a:lnSpc>
              <a:spcAft>
                <a:spcPts val="450"/>
              </a:spcAft>
              <a:defRPr sz="800"/>
            </a:lvl1pPr>
          </a:lstStyle>
          <a:p>
            <a:pPr lvl="0"/>
            <a:r>
              <a:rPr lang="en-US"/>
              <a:t>Click to edit Master text styles</a:t>
            </a:r>
          </a:p>
        </p:txBody>
      </p:sp>
      <p:grpSp>
        <p:nvGrpSpPr>
          <p:cNvPr id="14" name="Group 13">
            <a:extLst>
              <a:ext uri="{FF2B5EF4-FFF2-40B4-BE49-F238E27FC236}">
                <a16:creationId xmlns:a16="http://schemas.microsoft.com/office/drawing/2014/main" id="{BE53F9A5-D017-41A9-87FD-42B8B6C64282}"/>
              </a:ext>
            </a:extLst>
          </p:cNvPr>
          <p:cNvGrpSpPr>
            <a:grpSpLocks noChangeAspect="1"/>
          </p:cNvGrpSpPr>
          <p:nvPr userDrawn="1"/>
        </p:nvGrpSpPr>
        <p:grpSpPr>
          <a:xfrm>
            <a:off x="503988" y="378000"/>
            <a:ext cx="1998000" cy="374400"/>
            <a:chOff x="398463" y="404813"/>
            <a:chExt cx="1627187" cy="307976"/>
          </a:xfrm>
          <a:solidFill>
            <a:schemeClr val="tx1"/>
          </a:solidFill>
        </p:grpSpPr>
        <p:sp>
          <p:nvSpPr>
            <p:cNvPr id="15" name="Oval 5">
              <a:extLst>
                <a:ext uri="{FF2B5EF4-FFF2-40B4-BE49-F238E27FC236}">
                  <a16:creationId xmlns:a16="http://schemas.microsoft.com/office/drawing/2014/main" id="{70412374-88D8-4076-97A4-28B9D453A9F4}"/>
                </a:ext>
              </a:extLst>
            </p:cNvPr>
            <p:cNvSpPr>
              <a:spLocks noChangeArrowheads="1"/>
            </p:cNvSpPr>
            <p:nvPr userDrawn="1"/>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16" name="Freeform 6">
              <a:extLst>
                <a:ext uri="{FF2B5EF4-FFF2-40B4-BE49-F238E27FC236}">
                  <a16:creationId xmlns:a16="http://schemas.microsoft.com/office/drawing/2014/main" id="{059052DC-E283-45E3-A11B-EFC0EF64057E}"/>
                </a:ext>
              </a:extLst>
            </p:cNvPr>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17" name="Rectangle 7">
              <a:extLst>
                <a:ext uri="{FF2B5EF4-FFF2-40B4-BE49-F238E27FC236}">
                  <a16:creationId xmlns:a16="http://schemas.microsoft.com/office/drawing/2014/main" id="{C8E40EE6-74FE-4B63-ADD7-D8251359CC54}"/>
                </a:ext>
              </a:extLst>
            </p:cNvPr>
            <p:cNvSpPr>
              <a:spLocks noChangeArrowheads="1"/>
            </p:cNvSpPr>
            <p:nvPr userDrawn="1"/>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18" name="Freeform 8">
              <a:extLst>
                <a:ext uri="{FF2B5EF4-FFF2-40B4-BE49-F238E27FC236}">
                  <a16:creationId xmlns:a16="http://schemas.microsoft.com/office/drawing/2014/main" id="{6D34B50B-2467-467F-BE0D-CA832EE3A76E}"/>
                </a:ext>
              </a:extLst>
            </p:cNvPr>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19" name="Rectangle 9">
              <a:extLst>
                <a:ext uri="{FF2B5EF4-FFF2-40B4-BE49-F238E27FC236}">
                  <a16:creationId xmlns:a16="http://schemas.microsoft.com/office/drawing/2014/main" id="{1004DF0B-038C-4CB4-89B3-42D949ED0B9D}"/>
                </a:ext>
              </a:extLst>
            </p:cNvPr>
            <p:cNvSpPr>
              <a:spLocks noChangeArrowheads="1"/>
            </p:cNvSpPr>
            <p:nvPr userDrawn="1"/>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31" name="Rectangle 10">
              <a:extLst>
                <a:ext uri="{FF2B5EF4-FFF2-40B4-BE49-F238E27FC236}">
                  <a16:creationId xmlns:a16="http://schemas.microsoft.com/office/drawing/2014/main" id="{2FB8C6E0-92EE-49AA-95D9-7BE219F64FE7}"/>
                </a:ext>
              </a:extLst>
            </p:cNvPr>
            <p:cNvSpPr>
              <a:spLocks noChangeArrowheads="1"/>
            </p:cNvSpPr>
            <p:nvPr userDrawn="1"/>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32" name="Freeform 11">
              <a:extLst>
                <a:ext uri="{FF2B5EF4-FFF2-40B4-BE49-F238E27FC236}">
                  <a16:creationId xmlns:a16="http://schemas.microsoft.com/office/drawing/2014/main" id="{CEE92EC5-3F38-4286-A2DA-7B5E941BC2B9}"/>
                </a:ext>
              </a:extLst>
            </p:cNvPr>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33" name="Freeform 12">
              <a:extLst>
                <a:ext uri="{FF2B5EF4-FFF2-40B4-BE49-F238E27FC236}">
                  <a16:creationId xmlns:a16="http://schemas.microsoft.com/office/drawing/2014/main" id="{3C2CE8EA-279F-441C-99BC-330C664B3281}"/>
                </a:ext>
              </a:extLst>
            </p:cNvPr>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34" name="Freeform 13">
              <a:extLst>
                <a:ext uri="{FF2B5EF4-FFF2-40B4-BE49-F238E27FC236}">
                  <a16:creationId xmlns:a16="http://schemas.microsoft.com/office/drawing/2014/main" id="{328EA017-C8BA-490A-9F7A-F880FE999A8D}"/>
                </a:ext>
              </a:extLst>
            </p:cNvPr>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35" name="Freeform 14">
              <a:extLst>
                <a:ext uri="{FF2B5EF4-FFF2-40B4-BE49-F238E27FC236}">
                  <a16:creationId xmlns:a16="http://schemas.microsoft.com/office/drawing/2014/main" id="{BAE89DBE-19C8-422A-B7E6-D6726124DF54}"/>
                </a:ext>
              </a:extLst>
            </p:cNvPr>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grpSp>
    </p:spTree>
    <p:extLst>
      <p:ext uri="{BB962C8B-B14F-4D97-AF65-F5344CB8AC3E}">
        <p14:creationId xmlns:p14="http://schemas.microsoft.com/office/powerpoint/2010/main" val="1417228692"/>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userDrawn="1">
  <p:cSld name="1_End slide Black">
    <p:bg>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501652" y="4211955"/>
            <a:ext cx="8528936" cy="2169796"/>
          </a:xfrm>
        </p:spPr>
        <p:txBody>
          <a:bodyPr anchor="b" anchorCtr="0">
            <a:noAutofit/>
          </a:bodyPr>
          <a:lstStyle>
            <a:lvl1pPr>
              <a:lnSpc>
                <a:spcPct val="100000"/>
              </a:lnSpc>
              <a:spcAft>
                <a:spcPts val="450"/>
              </a:spcAft>
              <a:defRPr sz="800">
                <a:solidFill>
                  <a:schemeClr val="bg1"/>
                </a:solidFill>
              </a:defRPr>
            </a:lvl1pPr>
          </a:lstStyle>
          <a:p>
            <a:pPr lvl="0"/>
            <a:r>
              <a:rPr lang="en-US"/>
              <a:t>Click to edit Master text styles</a:t>
            </a:r>
          </a:p>
        </p:txBody>
      </p:sp>
      <p:grpSp>
        <p:nvGrpSpPr>
          <p:cNvPr id="14" name="Group 13">
            <a:extLst>
              <a:ext uri="{FF2B5EF4-FFF2-40B4-BE49-F238E27FC236}">
                <a16:creationId xmlns:a16="http://schemas.microsoft.com/office/drawing/2014/main" id="{BBB00153-52E8-495A-BA32-E581AC7A8A67}"/>
              </a:ext>
            </a:extLst>
          </p:cNvPr>
          <p:cNvGrpSpPr>
            <a:grpSpLocks noChangeAspect="1"/>
          </p:cNvGrpSpPr>
          <p:nvPr userDrawn="1"/>
        </p:nvGrpSpPr>
        <p:grpSpPr>
          <a:xfrm>
            <a:off x="503988" y="378000"/>
            <a:ext cx="1998000" cy="374400"/>
            <a:chOff x="398463" y="404813"/>
            <a:chExt cx="1627187" cy="307976"/>
          </a:xfrm>
          <a:solidFill>
            <a:schemeClr val="tx1"/>
          </a:solidFill>
        </p:grpSpPr>
        <p:sp>
          <p:nvSpPr>
            <p:cNvPr id="15" name="Oval 5">
              <a:extLst>
                <a:ext uri="{FF2B5EF4-FFF2-40B4-BE49-F238E27FC236}">
                  <a16:creationId xmlns:a16="http://schemas.microsoft.com/office/drawing/2014/main" id="{EE44E009-869C-4AA1-972F-BFAD35A46F07}"/>
                </a:ext>
              </a:extLst>
            </p:cNvPr>
            <p:cNvSpPr>
              <a:spLocks noChangeArrowheads="1"/>
            </p:cNvSpPr>
            <p:nvPr userDrawn="1"/>
          </p:nvSpPr>
          <p:spPr bwMode="auto">
            <a:xfrm>
              <a:off x="1938338" y="625476"/>
              <a:ext cx="87312" cy="87313"/>
            </a:xfrm>
            <a:prstGeom prst="ellipse">
              <a:avLst/>
            </a:prstGeom>
            <a:solidFill>
              <a:srgbClr val="86BC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20" name="Freeform 6">
              <a:extLst>
                <a:ext uri="{FF2B5EF4-FFF2-40B4-BE49-F238E27FC236}">
                  <a16:creationId xmlns:a16="http://schemas.microsoft.com/office/drawing/2014/main" id="{DC9A9EB1-2077-4DFD-B533-87E250FD463C}"/>
                </a:ext>
              </a:extLst>
            </p:cNvPr>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21" name="Rectangle 7">
              <a:extLst>
                <a:ext uri="{FF2B5EF4-FFF2-40B4-BE49-F238E27FC236}">
                  <a16:creationId xmlns:a16="http://schemas.microsoft.com/office/drawing/2014/main" id="{33ACF17B-FD5C-45C9-B731-4D7315B1D9C2}"/>
                </a:ext>
              </a:extLst>
            </p:cNvPr>
            <p:cNvSpPr>
              <a:spLocks noChangeArrowheads="1"/>
            </p:cNvSpPr>
            <p:nvPr userDrawn="1"/>
          </p:nvSpPr>
          <p:spPr bwMode="auto">
            <a:xfrm>
              <a:off x="906463" y="404813"/>
              <a:ext cx="74612" cy="3032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22" name="Freeform 8">
              <a:extLst>
                <a:ext uri="{FF2B5EF4-FFF2-40B4-BE49-F238E27FC236}">
                  <a16:creationId xmlns:a16="http://schemas.microsoft.com/office/drawing/2014/main" id="{3D32D184-C4ED-4776-9DCC-E3F18CF55C2F}"/>
                </a:ext>
              </a:extLst>
            </p:cNvPr>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23" name="Rectangle 9">
              <a:extLst>
                <a:ext uri="{FF2B5EF4-FFF2-40B4-BE49-F238E27FC236}">
                  <a16:creationId xmlns:a16="http://schemas.microsoft.com/office/drawing/2014/main" id="{090BAC98-B3D7-4E96-B78D-0FE4BD1884B7}"/>
                </a:ext>
              </a:extLst>
            </p:cNvPr>
            <p:cNvSpPr>
              <a:spLocks noChangeArrowheads="1"/>
            </p:cNvSpPr>
            <p:nvPr userDrawn="1"/>
          </p:nvSpPr>
          <p:spPr bwMode="auto">
            <a:xfrm>
              <a:off x="1257300" y="482601"/>
              <a:ext cx="74612" cy="2254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24" name="Rectangle 10">
              <a:extLst>
                <a:ext uri="{FF2B5EF4-FFF2-40B4-BE49-F238E27FC236}">
                  <a16:creationId xmlns:a16="http://schemas.microsoft.com/office/drawing/2014/main" id="{D81C0B16-CEDA-4DD7-AA0E-D7E98149B002}"/>
                </a:ext>
              </a:extLst>
            </p:cNvPr>
            <p:cNvSpPr>
              <a:spLocks noChangeArrowheads="1"/>
            </p:cNvSpPr>
            <p:nvPr userDrawn="1"/>
          </p:nvSpPr>
          <p:spPr bwMode="auto">
            <a:xfrm>
              <a:off x="1257300" y="404813"/>
              <a:ext cx="74612" cy="508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25" name="Freeform 11">
              <a:extLst>
                <a:ext uri="{FF2B5EF4-FFF2-40B4-BE49-F238E27FC236}">
                  <a16:creationId xmlns:a16="http://schemas.microsoft.com/office/drawing/2014/main" id="{C71424E0-1449-47B0-BF76-7A226D3160CC}"/>
                </a:ext>
              </a:extLst>
            </p:cNvPr>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26" name="Freeform 12">
              <a:extLst>
                <a:ext uri="{FF2B5EF4-FFF2-40B4-BE49-F238E27FC236}">
                  <a16:creationId xmlns:a16="http://schemas.microsoft.com/office/drawing/2014/main" id="{39CF108A-51E0-49A1-80F5-6286DB6FEBCA}"/>
                </a:ext>
              </a:extLst>
            </p:cNvPr>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27" name="Freeform 13">
              <a:extLst>
                <a:ext uri="{FF2B5EF4-FFF2-40B4-BE49-F238E27FC236}">
                  <a16:creationId xmlns:a16="http://schemas.microsoft.com/office/drawing/2014/main" id="{28BEACF0-05E8-46F1-8AE5-8FF2ADC543E9}"/>
                </a:ext>
              </a:extLst>
            </p:cNvPr>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28" name="Freeform 14">
              <a:extLst>
                <a:ext uri="{FF2B5EF4-FFF2-40B4-BE49-F238E27FC236}">
                  <a16:creationId xmlns:a16="http://schemas.microsoft.com/office/drawing/2014/main" id="{B661CA16-D87B-4315-804A-3E82AE3F0CF4}"/>
                </a:ext>
              </a:extLst>
            </p:cNvPr>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grpSp>
    </p:spTree>
    <p:extLst>
      <p:ext uri="{BB962C8B-B14F-4D97-AF65-F5344CB8AC3E}">
        <p14:creationId xmlns:p14="http://schemas.microsoft.com/office/powerpoint/2010/main" val="2506589625"/>
      </p:ext>
    </p:extLst>
  </p:cSld>
  <p:clrMapOvr>
    <a:masterClrMapping/>
  </p:clrMapOvr>
  <p:hf hdr="0" dt="0"/>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Divider - Deloitte green accent 2">
    <p:bg bwMode="gray">
      <p:bgPr>
        <a:solidFill>
          <a:schemeClr val="accent2"/>
        </a:solidFill>
        <a:effectLst/>
      </p:bgPr>
    </p:bg>
    <p:spTree>
      <p:nvGrpSpPr>
        <p:cNvPr id="1" name=""/>
        <p:cNvGrpSpPr/>
        <p:nvPr/>
      </p:nvGrpSpPr>
      <p:grpSpPr>
        <a:xfrm>
          <a:off x="0" y="0"/>
          <a:ext cx="0" cy="0"/>
          <a:chOff x="0" y="0"/>
          <a:chExt cx="0" cy="0"/>
        </a:xfrm>
      </p:grpSpPr>
      <p:sp>
        <p:nvSpPr>
          <p:cNvPr id="19" name="Text Placeholder 2"/>
          <p:cNvSpPr>
            <a:spLocks noGrp="1"/>
          </p:cNvSpPr>
          <p:nvPr>
            <p:ph type="body" idx="1"/>
          </p:nvPr>
        </p:nvSpPr>
        <p:spPr bwMode="gray">
          <a:xfrm>
            <a:off x="469901" y="3429000"/>
            <a:ext cx="10418233" cy="1566532"/>
          </a:xfrm>
        </p:spPr>
        <p:txBody>
          <a:bodyPr lIns="0" tIns="0" rIns="0" bIns="0">
            <a:noAutofit/>
          </a:bodyPr>
          <a:lstStyle>
            <a:lvl1pPr marL="0" indent="0">
              <a:lnSpc>
                <a:spcPct val="95000"/>
              </a:lnSpc>
              <a:spcAft>
                <a:spcPts val="0"/>
              </a:spcAft>
              <a:buNone/>
              <a:defRPr sz="3600">
                <a:solidFill>
                  <a:schemeClr val="bg1"/>
                </a:solidFill>
              </a:defRPr>
            </a:lvl1pPr>
            <a:lvl2pPr marL="457189" indent="0">
              <a:buNone/>
              <a:defRPr sz="2000">
                <a:solidFill>
                  <a:schemeClr val="tx1">
                    <a:tint val="75000"/>
                  </a:schemeClr>
                </a:solidFill>
              </a:defRPr>
            </a:lvl2pPr>
            <a:lvl3pPr marL="914378"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2"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noProof="0"/>
              <a:t>Click to edit Master text styles</a:t>
            </a:r>
          </a:p>
        </p:txBody>
      </p:sp>
      <p:sp>
        <p:nvSpPr>
          <p:cNvPr id="10" name="Copyright">
            <a:extLst>
              <a:ext uri="{FF2B5EF4-FFF2-40B4-BE49-F238E27FC236}">
                <a16:creationId xmlns:a16="http://schemas.microsoft.com/office/drawing/2014/main" id="{2AD12011-8F73-49BB-8C12-BDC820477529}"/>
              </a:ext>
            </a:extLst>
          </p:cNvPr>
          <p:cNvSpPr txBox="1"/>
          <p:nvPr userDrawn="1"/>
        </p:nvSpPr>
        <p:spPr>
          <a:xfrm>
            <a:off x="501649" y="6477001"/>
            <a:ext cx="5355168" cy="123111"/>
          </a:xfrm>
          <a:prstGeom prst="rect">
            <a:avLst/>
          </a:prstGeom>
          <a:noFill/>
        </p:spPr>
        <p:txBody>
          <a:bodyPr wrap="square" lIns="0" tIns="0" rIns="0" bIns="0" rtlCol="0">
            <a:spAutoFit/>
          </a:bodyPr>
          <a:lstStyle/>
          <a:p>
            <a:pPr marL="0" indent="0">
              <a:spcBef>
                <a:spcPts val="600"/>
              </a:spcBef>
              <a:buSzPct val="100000"/>
              <a:buFont typeface="Arial"/>
              <a:buNone/>
            </a:pPr>
            <a:r>
              <a:rPr lang="en-US" sz="800" noProof="0" dirty="0">
                <a:solidFill>
                  <a:schemeClr val="bg1"/>
                </a:solidFill>
                <a:latin typeface="Calibri" panose="020F0502020204030204" pitchFamily="34" charset="0"/>
                <a:cs typeface="Calibri" panose="020F0502020204030204" pitchFamily="34" charset="0"/>
              </a:rPr>
              <a:t>© 202</a:t>
            </a:r>
            <a:r>
              <a:rPr lang="cs-CZ" sz="800" noProof="0" dirty="0">
                <a:solidFill>
                  <a:schemeClr val="bg1"/>
                </a:solidFill>
                <a:latin typeface="Calibri" panose="020F0502020204030204" pitchFamily="34" charset="0"/>
                <a:cs typeface="Calibri" panose="020F0502020204030204" pitchFamily="34" charset="0"/>
              </a:rPr>
              <a:t>2</a:t>
            </a:r>
            <a:r>
              <a:rPr lang="en-US" sz="800" noProof="0" dirty="0">
                <a:solidFill>
                  <a:schemeClr val="bg1"/>
                </a:solidFill>
                <a:latin typeface="Calibri" panose="020F0502020204030204" pitchFamily="34" charset="0"/>
                <a:cs typeface="Calibri" panose="020F0502020204030204" pitchFamily="34" charset="0"/>
              </a:rPr>
              <a:t>. For information, contact Deloitte Czech Republic. </a:t>
            </a:r>
          </a:p>
        </p:txBody>
      </p:sp>
      <p:sp>
        <p:nvSpPr>
          <p:cNvPr id="11" name="CaseCode">
            <a:extLst>
              <a:ext uri="{FF2B5EF4-FFF2-40B4-BE49-F238E27FC236}">
                <a16:creationId xmlns:a16="http://schemas.microsoft.com/office/drawing/2014/main" id="{BFFD92C3-7ED3-4D3C-8518-BD2C1CF3A89D}"/>
              </a:ext>
            </a:extLst>
          </p:cNvPr>
          <p:cNvSpPr txBox="1"/>
          <p:nvPr userDrawn="1"/>
        </p:nvSpPr>
        <p:spPr>
          <a:xfrm>
            <a:off x="6335184" y="6477000"/>
            <a:ext cx="4896560" cy="246221"/>
          </a:xfrm>
          <a:prstGeom prst="rect">
            <a:avLst/>
          </a:prstGeom>
          <a:noFill/>
        </p:spPr>
        <p:txBody>
          <a:bodyPr wrap="square" lIns="0" tIns="0" rIns="0" bIns="0" rtlCol="0">
            <a:spAutoFit/>
          </a:bodyPr>
          <a:lstStyle/>
          <a:p>
            <a:pPr marL="0" indent="0" algn="r">
              <a:spcBef>
                <a:spcPts val="0"/>
              </a:spcBef>
              <a:buSzPct val="100000"/>
              <a:buFont typeface="Arial"/>
              <a:buNone/>
            </a:pPr>
            <a:r>
              <a:rPr lang="en-US" sz="800" noProof="0" dirty="0">
                <a:solidFill>
                  <a:schemeClr val="bg1"/>
                </a:solidFill>
                <a:latin typeface="Calibri" panose="020F0502020204030204" pitchFamily="34" charset="0"/>
                <a:cs typeface="Calibri" panose="020F0502020204030204" pitchFamily="34" charset="0"/>
              </a:rPr>
              <a:t>Presentation title</a:t>
            </a:r>
            <a:br>
              <a:rPr lang="en-US" sz="800" noProof="0" dirty="0">
                <a:solidFill>
                  <a:schemeClr val="bg1"/>
                </a:solidFill>
                <a:latin typeface="Calibri" panose="020F0502020204030204" pitchFamily="34" charset="0"/>
                <a:cs typeface="Calibri" panose="020F0502020204030204" pitchFamily="34" charset="0"/>
              </a:rPr>
            </a:br>
            <a:r>
              <a:rPr lang="en-US" sz="800" noProof="0" dirty="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13" name="Title 1"/>
          <p:cNvSpPr>
            <a:spLocks noGrp="1"/>
          </p:cNvSpPr>
          <p:nvPr>
            <p:ph type="title"/>
          </p:nvPr>
        </p:nvSpPr>
        <p:spPr bwMode="gray">
          <a:xfrm>
            <a:off x="469901" y="1700215"/>
            <a:ext cx="10418233" cy="1592403"/>
          </a:xfrm>
          <a:prstGeom prst="rect">
            <a:avLst/>
          </a:prstGeom>
        </p:spPr>
        <p:txBody>
          <a:bodyPr anchor="b"/>
          <a:lstStyle>
            <a:lvl1pPr>
              <a:lnSpc>
                <a:spcPct val="95000"/>
              </a:lnSpc>
              <a:defRPr sz="3600" b="1">
                <a:solidFill>
                  <a:schemeClr val="bg1"/>
                </a:solidFill>
                <a:latin typeface="+mj-lt"/>
                <a:ea typeface="Open Sans" panose="020B0606030504020204" pitchFamily="34" charset="0"/>
                <a:cs typeface="Open Sans" panose="020B0606030504020204" pitchFamily="34" charset="0"/>
              </a:defRPr>
            </a:lvl1pPr>
          </a:lstStyle>
          <a:p>
            <a:r>
              <a:rPr lang="en-US" noProof="0"/>
              <a:t>Click to edit Master title style</a:t>
            </a:r>
            <a:endParaRPr lang="en-US" noProof="0" dirty="0"/>
          </a:p>
        </p:txBody>
      </p:sp>
      <p:sp>
        <p:nvSpPr>
          <p:cNvPr id="7" name="Rectangle 6">
            <a:extLst>
              <a:ext uri="{FF2B5EF4-FFF2-40B4-BE49-F238E27FC236}">
                <a16:creationId xmlns:a16="http://schemas.microsoft.com/office/drawing/2014/main" id="{C69DBDC7-DF0D-40FE-8DE0-1C33F8DF42EC}"/>
              </a:ext>
            </a:extLst>
          </p:cNvPr>
          <p:cNvSpPr/>
          <p:nvPr userDrawn="1"/>
        </p:nvSpPr>
        <p:spPr>
          <a:xfrm>
            <a:off x="11555698" y="6473952"/>
            <a:ext cx="121828" cy="123111"/>
          </a:xfrm>
          <a:prstGeom prst="rect">
            <a:avLst/>
          </a:prstGeom>
        </p:spPr>
        <p:txBody>
          <a:bodyPr wrap="none" lIns="0" tIns="0" rIns="0" bIns="0">
            <a:spAutoFit/>
          </a:bodyPr>
          <a:lstStyle/>
          <a:p>
            <a:fld id="{C58DF478-B544-4ED8-9ED4-6A2648E2D233}" type="slidenum">
              <a:rPr lang="en-US" sz="800" noProof="0" smtClean="0">
                <a:solidFill>
                  <a:schemeClr val="bg1"/>
                </a:solidFill>
                <a:latin typeface="Calibri" panose="020F0502020204030204" pitchFamily="34" charset="0"/>
                <a:cs typeface="Calibri" panose="020F0502020204030204" pitchFamily="34" charset="0"/>
              </a:rPr>
              <a:pPr/>
              <a:t>‹#›</a:t>
            </a:fld>
            <a:endParaRPr lang="en-US" sz="800" dirty="0">
              <a:solidFill>
                <a:schemeClr val="bg1"/>
              </a:solidFill>
            </a:endParaRPr>
          </a:p>
        </p:txBody>
      </p:sp>
    </p:spTree>
    <p:extLst>
      <p:ext uri="{BB962C8B-B14F-4D97-AF65-F5344CB8AC3E}">
        <p14:creationId xmlns:p14="http://schemas.microsoft.com/office/powerpoint/2010/main" val="1281602028"/>
      </p:ext>
    </p:extLst>
  </p:cSld>
  <p:clrMapOvr>
    <a:masterClrMapping/>
  </p:clrMapOvr>
  <p:extLst>
    <p:ext uri="{DCECCB84-F9BA-43D5-87BE-67443E8EF086}">
      <p15:sldGuideLst xmlns:p15="http://schemas.microsoft.com/office/powerpoint/2012/main">
        <p15:guide id="1" orient="horz" pos="216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Divider - Deloitte green accent 3">
    <p:bg bwMode="gray">
      <p:bgPr>
        <a:solidFill>
          <a:schemeClr val="accent3"/>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bwMode="gray">
          <a:xfrm>
            <a:off x="469901" y="3429000"/>
            <a:ext cx="10418233" cy="1566532"/>
          </a:xfrm>
        </p:spPr>
        <p:txBody>
          <a:bodyPr lIns="0" tIns="0" rIns="0" bIns="0">
            <a:noAutofit/>
          </a:bodyPr>
          <a:lstStyle>
            <a:lvl1pPr marL="0" indent="0">
              <a:lnSpc>
                <a:spcPct val="95000"/>
              </a:lnSpc>
              <a:spcAft>
                <a:spcPts val="0"/>
              </a:spcAft>
              <a:buNone/>
              <a:defRPr sz="3600">
                <a:solidFill>
                  <a:schemeClr val="bg1"/>
                </a:solidFill>
              </a:defRPr>
            </a:lvl1pPr>
            <a:lvl2pPr marL="457189" indent="0">
              <a:buNone/>
              <a:defRPr sz="2000">
                <a:solidFill>
                  <a:schemeClr val="tx1">
                    <a:tint val="75000"/>
                  </a:schemeClr>
                </a:solidFill>
              </a:defRPr>
            </a:lvl2pPr>
            <a:lvl3pPr marL="914378"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2"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noProof="0"/>
              <a:t>Click to edit Master text styles</a:t>
            </a:r>
          </a:p>
        </p:txBody>
      </p:sp>
      <p:sp>
        <p:nvSpPr>
          <p:cNvPr id="7" name="Copyright">
            <a:extLst>
              <a:ext uri="{FF2B5EF4-FFF2-40B4-BE49-F238E27FC236}">
                <a16:creationId xmlns:a16="http://schemas.microsoft.com/office/drawing/2014/main" id="{2AD12011-8F73-49BB-8C12-BDC820477529}"/>
              </a:ext>
            </a:extLst>
          </p:cNvPr>
          <p:cNvSpPr txBox="1"/>
          <p:nvPr userDrawn="1"/>
        </p:nvSpPr>
        <p:spPr>
          <a:xfrm>
            <a:off x="501649" y="6477001"/>
            <a:ext cx="5355168" cy="123111"/>
          </a:xfrm>
          <a:prstGeom prst="rect">
            <a:avLst/>
          </a:prstGeom>
          <a:noFill/>
        </p:spPr>
        <p:txBody>
          <a:bodyPr wrap="square" lIns="0" tIns="0" rIns="0" bIns="0" rtlCol="0">
            <a:spAutoFit/>
          </a:bodyPr>
          <a:lstStyle/>
          <a:p>
            <a:pPr marL="0" indent="0">
              <a:spcBef>
                <a:spcPts val="600"/>
              </a:spcBef>
              <a:buSzPct val="100000"/>
              <a:buFont typeface="Arial"/>
              <a:buNone/>
            </a:pPr>
            <a:r>
              <a:rPr lang="en-US" sz="800" noProof="0" dirty="0">
                <a:solidFill>
                  <a:schemeClr val="bg1"/>
                </a:solidFill>
                <a:latin typeface="Calibri" panose="020F0502020204030204" pitchFamily="34" charset="0"/>
                <a:cs typeface="Calibri" panose="020F0502020204030204" pitchFamily="34" charset="0"/>
              </a:rPr>
              <a:t>© 202</a:t>
            </a:r>
            <a:r>
              <a:rPr lang="cs-CZ" sz="800" noProof="0" dirty="0">
                <a:solidFill>
                  <a:schemeClr val="bg1"/>
                </a:solidFill>
                <a:latin typeface="Calibri" panose="020F0502020204030204" pitchFamily="34" charset="0"/>
                <a:cs typeface="Calibri" panose="020F0502020204030204" pitchFamily="34" charset="0"/>
              </a:rPr>
              <a:t>2</a:t>
            </a:r>
            <a:r>
              <a:rPr lang="en-US" sz="800" noProof="0" dirty="0">
                <a:solidFill>
                  <a:schemeClr val="bg1"/>
                </a:solidFill>
                <a:latin typeface="Calibri" panose="020F0502020204030204" pitchFamily="34" charset="0"/>
                <a:cs typeface="Calibri" panose="020F0502020204030204" pitchFamily="34" charset="0"/>
              </a:rPr>
              <a:t>. For information, contact Deloitte Czech Republic. </a:t>
            </a:r>
          </a:p>
        </p:txBody>
      </p:sp>
      <p:sp>
        <p:nvSpPr>
          <p:cNvPr id="8" name="CaseCode">
            <a:extLst>
              <a:ext uri="{FF2B5EF4-FFF2-40B4-BE49-F238E27FC236}">
                <a16:creationId xmlns:a16="http://schemas.microsoft.com/office/drawing/2014/main" id="{BFFD92C3-7ED3-4D3C-8518-BD2C1CF3A89D}"/>
              </a:ext>
            </a:extLst>
          </p:cNvPr>
          <p:cNvSpPr txBox="1"/>
          <p:nvPr userDrawn="1"/>
        </p:nvSpPr>
        <p:spPr>
          <a:xfrm>
            <a:off x="6335184" y="6477000"/>
            <a:ext cx="4896560" cy="246221"/>
          </a:xfrm>
          <a:prstGeom prst="rect">
            <a:avLst/>
          </a:prstGeom>
          <a:noFill/>
        </p:spPr>
        <p:txBody>
          <a:bodyPr wrap="square" lIns="0" tIns="0" rIns="0" bIns="0" rtlCol="0">
            <a:spAutoFit/>
          </a:bodyPr>
          <a:lstStyle/>
          <a:p>
            <a:pPr marL="0" indent="0" algn="r">
              <a:spcBef>
                <a:spcPts val="0"/>
              </a:spcBef>
              <a:buSzPct val="100000"/>
              <a:buFont typeface="Arial"/>
              <a:buNone/>
            </a:pPr>
            <a:r>
              <a:rPr lang="en-US" sz="800" noProof="0" dirty="0">
                <a:solidFill>
                  <a:schemeClr val="bg1"/>
                </a:solidFill>
                <a:latin typeface="Calibri" panose="020F0502020204030204" pitchFamily="34" charset="0"/>
                <a:cs typeface="Calibri" panose="020F0502020204030204" pitchFamily="34" charset="0"/>
              </a:rPr>
              <a:t>Presentation title</a:t>
            </a:r>
            <a:br>
              <a:rPr lang="en-US" sz="800" noProof="0" dirty="0">
                <a:solidFill>
                  <a:schemeClr val="bg1"/>
                </a:solidFill>
                <a:latin typeface="Calibri" panose="020F0502020204030204" pitchFamily="34" charset="0"/>
                <a:cs typeface="Calibri" panose="020F0502020204030204" pitchFamily="34" charset="0"/>
              </a:rPr>
            </a:br>
            <a:r>
              <a:rPr lang="en-US" sz="800" noProof="0" dirty="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13" name="Title 1"/>
          <p:cNvSpPr>
            <a:spLocks noGrp="1"/>
          </p:cNvSpPr>
          <p:nvPr>
            <p:ph type="title"/>
          </p:nvPr>
        </p:nvSpPr>
        <p:spPr bwMode="gray">
          <a:xfrm>
            <a:off x="469901" y="1700215"/>
            <a:ext cx="10418233" cy="1592403"/>
          </a:xfrm>
          <a:prstGeom prst="rect">
            <a:avLst/>
          </a:prstGeom>
        </p:spPr>
        <p:txBody>
          <a:bodyPr anchor="b"/>
          <a:lstStyle>
            <a:lvl1pPr>
              <a:lnSpc>
                <a:spcPct val="95000"/>
              </a:lnSpc>
              <a:defRPr sz="3600" b="1">
                <a:solidFill>
                  <a:schemeClr val="bg1"/>
                </a:solidFill>
                <a:latin typeface="+mj-lt"/>
                <a:ea typeface="Open Sans" panose="020B0606030504020204" pitchFamily="34" charset="0"/>
                <a:cs typeface="Open Sans" panose="020B0606030504020204" pitchFamily="34" charset="0"/>
              </a:defRPr>
            </a:lvl1pPr>
          </a:lstStyle>
          <a:p>
            <a:r>
              <a:rPr lang="en-US" noProof="0"/>
              <a:t>Click to edit Master title style</a:t>
            </a:r>
            <a:endParaRPr lang="en-US" noProof="0" dirty="0"/>
          </a:p>
        </p:txBody>
      </p:sp>
      <p:sp>
        <p:nvSpPr>
          <p:cNvPr id="10" name="Rectangle 9">
            <a:extLst>
              <a:ext uri="{FF2B5EF4-FFF2-40B4-BE49-F238E27FC236}">
                <a16:creationId xmlns:a16="http://schemas.microsoft.com/office/drawing/2014/main" id="{C69DBDC7-DF0D-40FE-8DE0-1C33F8DF42EC}"/>
              </a:ext>
            </a:extLst>
          </p:cNvPr>
          <p:cNvSpPr/>
          <p:nvPr userDrawn="1"/>
        </p:nvSpPr>
        <p:spPr>
          <a:xfrm>
            <a:off x="11555698" y="6473952"/>
            <a:ext cx="121828" cy="123111"/>
          </a:xfrm>
          <a:prstGeom prst="rect">
            <a:avLst/>
          </a:prstGeom>
        </p:spPr>
        <p:txBody>
          <a:bodyPr wrap="none" lIns="0" tIns="0" rIns="0" bIns="0">
            <a:spAutoFit/>
          </a:bodyPr>
          <a:lstStyle/>
          <a:p>
            <a:fld id="{C58DF478-B544-4ED8-9ED4-6A2648E2D233}" type="slidenum">
              <a:rPr lang="en-US" sz="800" noProof="0" smtClean="0">
                <a:solidFill>
                  <a:schemeClr val="bg1"/>
                </a:solidFill>
                <a:latin typeface="Calibri" panose="020F0502020204030204" pitchFamily="34" charset="0"/>
                <a:cs typeface="Calibri" panose="020F0502020204030204" pitchFamily="34" charset="0"/>
              </a:rPr>
              <a:pPr/>
              <a:t>‹#›</a:t>
            </a:fld>
            <a:endParaRPr lang="en-US" sz="800" dirty="0">
              <a:solidFill>
                <a:schemeClr val="bg1"/>
              </a:solidFill>
            </a:endParaRPr>
          </a:p>
        </p:txBody>
      </p:sp>
    </p:spTree>
    <p:extLst>
      <p:ext uri="{BB962C8B-B14F-4D97-AF65-F5344CB8AC3E}">
        <p14:creationId xmlns:p14="http://schemas.microsoft.com/office/powerpoint/2010/main" val="1641507889"/>
      </p:ext>
    </p:extLst>
  </p:cSld>
  <p:clrMapOvr>
    <a:masterClrMapping/>
  </p:clrMapOvr>
  <p:extLst>
    <p:ext uri="{DCECCB84-F9BA-43D5-87BE-67443E8EF086}">
      <p15:sldGuideLst xmlns:p15="http://schemas.microsoft.com/office/powerpoint/2012/main">
        <p15:guide id="1" orient="horz" pos="2160">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vmlDrawing" Target="../drawings/vmlDrawing1.v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image" Target="../media/image1.emf"/><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oleObject" Target="../embeddings/oleObject1.bin"/><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tags" Target="../tags/tag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50.xml"/><Relationship Id="rId18" Type="http://schemas.openxmlformats.org/officeDocument/2006/relationships/slideLayout" Target="../slideLayouts/slideLayout55.xml"/><Relationship Id="rId26" Type="http://schemas.openxmlformats.org/officeDocument/2006/relationships/slideLayout" Target="../slideLayouts/slideLayout63.xml"/><Relationship Id="rId39" Type="http://schemas.openxmlformats.org/officeDocument/2006/relationships/vmlDrawing" Target="../drawings/vmlDrawing2.vml"/><Relationship Id="rId21" Type="http://schemas.openxmlformats.org/officeDocument/2006/relationships/slideLayout" Target="../slideLayouts/slideLayout58.xml"/><Relationship Id="rId34" Type="http://schemas.openxmlformats.org/officeDocument/2006/relationships/slideLayout" Target="../slideLayouts/slideLayout71.xml"/><Relationship Id="rId42" Type="http://schemas.openxmlformats.org/officeDocument/2006/relationships/image" Target="../media/image1.emf"/><Relationship Id="rId7" Type="http://schemas.openxmlformats.org/officeDocument/2006/relationships/slideLayout" Target="../slideLayouts/slideLayout44.xml"/><Relationship Id="rId2" Type="http://schemas.openxmlformats.org/officeDocument/2006/relationships/slideLayout" Target="../slideLayouts/slideLayout39.xml"/><Relationship Id="rId16" Type="http://schemas.openxmlformats.org/officeDocument/2006/relationships/slideLayout" Target="../slideLayouts/slideLayout53.xml"/><Relationship Id="rId20" Type="http://schemas.openxmlformats.org/officeDocument/2006/relationships/slideLayout" Target="../slideLayouts/slideLayout57.xml"/><Relationship Id="rId29" Type="http://schemas.openxmlformats.org/officeDocument/2006/relationships/slideLayout" Target="../slideLayouts/slideLayout66.xml"/><Relationship Id="rId41" Type="http://schemas.openxmlformats.org/officeDocument/2006/relationships/oleObject" Target="../embeddings/oleObject1.bin"/><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24" Type="http://schemas.openxmlformats.org/officeDocument/2006/relationships/slideLayout" Target="../slideLayouts/slideLayout61.xml"/><Relationship Id="rId32" Type="http://schemas.openxmlformats.org/officeDocument/2006/relationships/slideLayout" Target="../slideLayouts/slideLayout69.xml"/><Relationship Id="rId37" Type="http://schemas.openxmlformats.org/officeDocument/2006/relationships/slideLayout" Target="../slideLayouts/slideLayout74.xml"/><Relationship Id="rId40" Type="http://schemas.openxmlformats.org/officeDocument/2006/relationships/tags" Target="../tags/tag3.xml"/><Relationship Id="rId5" Type="http://schemas.openxmlformats.org/officeDocument/2006/relationships/slideLayout" Target="../slideLayouts/slideLayout42.xml"/><Relationship Id="rId15" Type="http://schemas.openxmlformats.org/officeDocument/2006/relationships/slideLayout" Target="../slideLayouts/slideLayout52.xml"/><Relationship Id="rId23" Type="http://schemas.openxmlformats.org/officeDocument/2006/relationships/slideLayout" Target="../slideLayouts/slideLayout60.xml"/><Relationship Id="rId28" Type="http://schemas.openxmlformats.org/officeDocument/2006/relationships/slideLayout" Target="../slideLayouts/slideLayout65.xml"/><Relationship Id="rId36" Type="http://schemas.openxmlformats.org/officeDocument/2006/relationships/slideLayout" Target="../slideLayouts/slideLayout73.xml"/><Relationship Id="rId10" Type="http://schemas.openxmlformats.org/officeDocument/2006/relationships/slideLayout" Target="../slideLayouts/slideLayout47.xml"/><Relationship Id="rId19" Type="http://schemas.openxmlformats.org/officeDocument/2006/relationships/slideLayout" Target="../slideLayouts/slideLayout56.xml"/><Relationship Id="rId31" Type="http://schemas.openxmlformats.org/officeDocument/2006/relationships/slideLayout" Target="../slideLayouts/slideLayout68.xml"/><Relationship Id="rId4" Type="http://schemas.openxmlformats.org/officeDocument/2006/relationships/slideLayout" Target="../slideLayouts/slideLayout41.xml"/><Relationship Id="rId9" Type="http://schemas.openxmlformats.org/officeDocument/2006/relationships/slideLayout" Target="../slideLayouts/slideLayout46.xml"/><Relationship Id="rId14" Type="http://schemas.openxmlformats.org/officeDocument/2006/relationships/slideLayout" Target="../slideLayouts/slideLayout51.xml"/><Relationship Id="rId22" Type="http://schemas.openxmlformats.org/officeDocument/2006/relationships/slideLayout" Target="../slideLayouts/slideLayout59.xml"/><Relationship Id="rId27" Type="http://schemas.openxmlformats.org/officeDocument/2006/relationships/slideLayout" Target="../slideLayouts/slideLayout64.xml"/><Relationship Id="rId30" Type="http://schemas.openxmlformats.org/officeDocument/2006/relationships/slideLayout" Target="../slideLayouts/slideLayout67.xml"/><Relationship Id="rId35" Type="http://schemas.openxmlformats.org/officeDocument/2006/relationships/slideLayout" Target="../slideLayouts/slideLayout72.xml"/><Relationship Id="rId8" Type="http://schemas.openxmlformats.org/officeDocument/2006/relationships/slideLayout" Target="../slideLayouts/slideLayout45.xml"/><Relationship Id="rId3" Type="http://schemas.openxmlformats.org/officeDocument/2006/relationships/slideLayout" Target="../slideLayouts/slideLayout40.xml"/><Relationship Id="rId12" Type="http://schemas.openxmlformats.org/officeDocument/2006/relationships/slideLayout" Target="../slideLayouts/slideLayout49.xml"/><Relationship Id="rId17" Type="http://schemas.openxmlformats.org/officeDocument/2006/relationships/slideLayout" Target="../slideLayouts/slideLayout54.xml"/><Relationship Id="rId25" Type="http://schemas.openxmlformats.org/officeDocument/2006/relationships/slideLayout" Target="../slideLayouts/slideLayout62.xml"/><Relationship Id="rId33" Type="http://schemas.openxmlformats.org/officeDocument/2006/relationships/slideLayout" Target="../slideLayouts/slideLayout70.xml"/><Relationship Id="rId38"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40"/>
            </p:custData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spid="_x0000_s1042" name="think-cell Slide" r:id="rId41" imgW="270" imgH="270" progId="TCLayout.ActiveDocument.1">
                  <p:embed/>
                </p:oleObj>
              </mc:Choice>
              <mc:Fallback>
                <p:oleObj name="think-cell Slide" r:id="rId41" imgW="270" imgH="270" progId="TCLayout.ActiveDocument.1">
                  <p:embed/>
                  <p:pic>
                    <p:nvPicPr>
                      <p:cNvPr id="4" name="Object 3" hidden="1"/>
                      <p:cNvPicPr/>
                      <p:nvPr/>
                    </p:nvPicPr>
                    <p:blipFill>
                      <a:blip r:embed="rId42"/>
                      <a:stretch>
                        <a:fillRect/>
                      </a:stretch>
                    </p:blipFill>
                    <p:spPr>
                      <a:xfrm>
                        <a:off x="2118" y="1589"/>
                        <a:ext cx="2116" cy="1587"/>
                      </a:xfrm>
                      <a:prstGeom prst="rect">
                        <a:avLst/>
                      </a:prstGeom>
                    </p:spPr>
                  </p:pic>
                </p:oleObj>
              </mc:Fallback>
            </mc:AlternateContent>
          </a:graphicData>
        </a:graphic>
      </p:graphicFrame>
      <p:sp>
        <p:nvSpPr>
          <p:cNvPr id="2" name="Title Placeholder 1"/>
          <p:cNvSpPr>
            <a:spLocks noGrp="1"/>
          </p:cNvSpPr>
          <p:nvPr>
            <p:ph type="title"/>
          </p:nvPr>
        </p:nvSpPr>
        <p:spPr bwMode="gray">
          <a:xfrm>
            <a:off x="501651" y="317501"/>
            <a:ext cx="11188700" cy="309820"/>
          </a:xfrm>
          <a:prstGeom prst="rect">
            <a:avLst/>
          </a:prstGeom>
        </p:spPr>
        <p:txBody>
          <a:bodyPr vert="horz" lIns="0" tIns="0" rIns="0" bIns="0" rtlCol="0" anchor="t" anchorCtr="0">
            <a:noAutofit/>
          </a:bodyPr>
          <a:lstStyle/>
          <a:p>
            <a:r>
              <a:rPr lang="en-US" noProof="0"/>
              <a:t>Click to edit Master title style</a:t>
            </a:r>
            <a:endParaRPr lang="en-US" noProof="0" dirty="0"/>
          </a:p>
        </p:txBody>
      </p:sp>
      <p:sp>
        <p:nvSpPr>
          <p:cNvPr id="15" name="CaseCode"/>
          <p:cNvSpPr txBox="1"/>
          <p:nvPr/>
        </p:nvSpPr>
        <p:spPr>
          <a:xfrm>
            <a:off x="6335184" y="6477000"/>
            <a:ext cx="4896560" cy="246221"/>
          </a:xfrm>
          <a:prstGeom prst="rect">
            <a:avLst/>
          </a:prstGeom>
          <a:noFill/>
        </p:spPr>
        <p:txBody>
          <a:bodyPr wrap="square" lIns="0" tIns="0" rIns="0" bIns="0" rtlCol="0">
            <a:spAutoFit/>
          </a:bodyPr>
          <a:lstStyle/>
          <a:p>
            <a:pPr marL="0" indent="0" algn="r">
              <a:spcBef>
                <a:spcPts val="0"/>
              </a:spcBef>
              <a:buSzPct val="100000"/>
              <a:buFont typeface="Arial"/>
              <a:buNone/>
            </a:pPr>
            <a:r>
              <a:rPr lang="en-US" sz="800" noProof="0" dirty="0">
                <a:solidFill>
                  <a:schemeClr val="tx1"/>
                </a:solidFill>
                <a:latin typeface="Calibri" panose="020F0502020204030204" pitchFamily="34" charset="0"/>
                <a:cs typeface="Calibri" panose="020F0502020204030204" pitchFamily="34" charset="0"/>
              </a:rPr>
              <a:t>Presentation title</a:t>
            </a:r>
            <a:br>
              <a:rPr lang="en-US" sz="800" noProof="0" dirty="0">
                <a:solidFill>
                  <a:schemeClr val="tx1"/>
                </a:solidFill>
                <a:latin typeface="Calibri" panose="020F0502020204030204" pitchFamily="34" charset="0"/>
                <a:cs typeface="Calibri" panose="020F0502020204030204" pitchFamily="34" charset="0"/>
              </a:rPr>
            </a:br>
            <a:r>
              <a:rPr lang="en-US" sz="800" noProof="0" dirty="0">
                <a:solidFill>
                  <a:schemeClr val="tx1"/>
                </a:solidFill>
                <a:latin typeface="Calibri" panose="020F0502020204030204" pitchFamily="34" charset="0"/>
                <a:cs typeface="Calibri" panose="020F0502020204030204" pitchFamily="34" charset="0"/>
              </a:rPr>
              <a:t>[To edit, click View &gt; Slide Master &gt; Slide Master]</a:t>
            </a:r>
          </a:p>
        </p:txBody>
      </p:sp>
      <p:sp>
        <p:nvSpPr>
          <p:cNvPr id="18" name="Copyright"/>
          <p:cNvSpPr txBox="1"/>
          <p:nvPr/>
        </p:nvSpPr>
        <p:spPr>
          <a:xfrm>
            <a:off x="501649" y="6477001"/>
            <a:ext cx="5355168" cy="123111"/>
          </a:xfrm>
          <a:prstGeom prst="rect">
            <a:avLst/>
          </a:prstGeom>
          <a:noFill/>
        </p:spPr>
        <p:txBody>
          <a:bodyPr wrap="square" lIns="0" tIns="0" rIns="0" bIns="0" rtlCol="0">
            <a:spAutoFit/>
          </a:bodyPr>
          <a:lstStyle/>
          <a:p>
            <a:pPr marL="0" indent="0">
              <a:spcBef>
                <a:spcPts val="600"/>
              </a:spcBef>
              <a:buSzPct val="100000"/>
              <a:buFont typeface="Arial"/>
              <a:buNone/>
            </a:pPr>
            <a:r>
              <a:rPr lang="en-US" sz="800" noProof="0" dirty="0">
                <a:solidFill>
                  <a:schemeClr val="tx1"/>
                </a:solidFill>
                <a:latin typeface="Calibri" panose="020F0502020204030204" pitchFamily="34" charset="0"/>
                <a:cs typeface="Calibri" panose="020F0502020204030204" pitchFamily="34" charset="0"/>
              </a:rPr>
              <a:t>© 202</a:t>
            </a:r>
            <a:r>
              <a:rPr lang="cs-CZ" sz="800" noProof="0" dirty="0">
                <a:solidFill>
                  <a:schemeClr val="tx1"/>
                </a:solidFill>
                <a:latin typeface="Calibri" panose="020F0502020204030204" pitchFamily="34" charset="0"/>
                <a:cs typeface="Calibri" panose="020F0502020204030204" pitchFamily="34" charset="0"/>
              </a:rPr>
              <a:t>2</a:t>
            </a:r>
            <a:r>
              <a:rPr lang="en-US" sz="800" noProof="0" dirty="0">
                <a:solidFill>
                  <a:schemeClr val="tx1"/>
                </a:solidFill>
                <a:latin typeface="Calibri" panose="020F0502020204030204" pitchFamily="34" charset="0"/>
                <a:cs typeface="Calibri" panose="020F0502020204030204" pitchFamily="34" charset="0"/>
              </a:rPr>
              <a:t>. For information, contact Deloitte Czech Republic. </a:t>
            </a:r>
          </a:p>
        </p:txBody>
      </p:sp>
      <p:sp>
        <p:nvSpPr>
          <p:cNvPr id="19" name="Text Placeholder 18"/>
          <p:cNvSpPr>
            <a:spLocks noGrp="1"/>
          </p:cNvSpPr>
          <p:nvPr>
            <p:ph type="body" idx="1"/>
          </p:nvPr>
        </p:nvSpPr>
        <p:spPr>
          <a:xfrm>
            <a:off x="501650" y="1665289"/>
            <a:ext cx="11188700" cy="4716462"/>
          </a:xfrm>
          <a:prstGeom prst="rect">
            <a:avLst/>
          </a:prstGeom>
        </p:spPr>
        <p:txBody>
          <a:bodyPr vert="horz" lIns="0" tIns="0" rIns="0" bIns="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3" name="Rectangle 2">
            <a:extLst>
              <a:ext uri="{FF2B5EF4-FFF2-40B4-BE49-F238E27FC236}">
                <a16:creationId xmlns:a16="http://schemas.microsoft.com/office/drawing/2014/main" id="{C69DBDC7-DF0D-40FE-8DE0-1C33F8DF42EC}"/>
              </a:ext>
            </a:extLst>
          </p:cNvPr>
          <p:cNvSpPr/>
          <p:nvPr userDrawn="1"/>
        </p:nvSpPr>
        <p:spPr>
          <a:xfrm>
            <a:off x="11555698" y="6473952"/>
            <a:ext cx="121828" cy="123111"/>
          </a:xfrm>
          <a:prstGeom prst="rect">
            <a:avLst/>
          </a:prstGeom>
        </p:spPr>
        <p:txBody>
          <a:bodyPr wrap="none" lIns="0" tIns="0" rIns="0" bIns="0">
            <a:spAutoFit/>
          </a:bodyPr>
          <a:lstStyle/>
          <a:p>
            <a:fld id="{C58DF478-B544-4ED8-9ED4-6A2648E2D233}" type="slidenum">
              <a:rPr lang="en-US" sz="800" noProof="0" smtClean="0">
                <a:solidFill>
                  <a:schemeClr val="tx1"/>
                </a:solidFill>
                <a:latin typeface="Calibri" panose="020F0502020204030204" pitchFamily="34" charset="0"/>
                <a:cs typeface="Calibri" panose="020F0502020204030204" pitchFamily="34" charset="0"/>
              </a:rPr>
              <a:pPr/>
              <a:t>‹#›</a:t>
            </a:fld>
            <a:endParaRPr lang="en-US" sz="800" dirty="0"/>
          </a:p>
        </p:txBody>
      </p:sp>
    </p:spTree>
    <p:extLst>
      <p:ext uri="{BB962C8B-B14F-4D97-AF65-F5344CB8AC3E}">
        <p14:creationId xmlns:p14="http://schemas.microsoft.com/office/powerpoint/2010/main" val="539286255"/>
      </p:ext>
    </p:extLst>
  </p:cSld>
  <p:clrMap bg1="lt1" tx1="dk1" bg2="lt2" tx2="dk2" accent1="accent1" accent2="accent2" accent3="accent3" accent4="accent4" accent5="accent5" accent6="accent6" hlink="hlink" folHlink="folHlink"/>
  <p:sldLayoutIdLst>
    <p:sldLayoutId id="2147483959" r:id="rId1"/>
    <p:sldLayoutId id="2147483960" r:id="rId2"/>
    <p:sldLayoutId id="2147483963" r:id="rId3"/>
    <p:sldLayoutId id="2147483965" r:id="rId4"/>
    <p:sldLayoutId id="2147483966" r:id="rId5"/>
    <p:sldLayoutId id="2147483967" r:id="rId6"/>
    <p:sldLayoutId id="2147483968" r:id="rId7"/>
    <p:sldLayoutId id="2147483969" r:id="rId8"/>
    <p:sldLayoutId id="2147483970" r:id="rId9"/>
    <p:sldLayoutId id="2147483971" r:id="rId10"/>
    <p:sldLayoutId id="2147483972" r:id="rId11"/>
    <p:sldLayoutId id="2147483973" r:id="rId12"/>
    <p:sldLayoutId id="2147483974" r:id="rId13"/>
    <p:sldLayoutId id="2147483975" r:id="rId14"/>
    <p:sldLayoutId id="2147483976" r:id="rId15"/>
    <p:sldLayoutId id="2147483998" r:id="rId16"/>
    <p:sldLayoutId id="2147483977" r:id="rId17"/>
    <p:sldLayoutId id="2147483978" r:id="rId18"/>
    <p:sldLayoutId id="2147483979" r:id="rId19"/>
    <p:sldLayoutId id="2147483980" r:id="rId20"/>
    <p:sldLayoutId id="2147483981" r:id="rId21"/>
    <p:sldLayoutId id="2147483982" r:id="rId22"/>
    <p:sldLayoutId id="2147483983" r:id="rId23"/>
    <p:sldLayoutId id="2147483984" r:id="rId24"/>
    <p:sldLayoutId id="2147483985" r:id="rId25"/>
    <p:sldLayoutId id="2147483986" r:id="rId26"/>
    <p:sldLayoutId id="2147483987" r:id="rId27"/>
    <p:sldLayoutId id="2147483988" r:id="rId28"/>
    <p:sldLayoutId id="2147483989" r:id="rId29"/>
    <p:sldLayoutId id="2147483990" r:id="rId30"/>
    <p:sldLayoutId id="2147483991" r:id="rId31"/>
    <p:sldLayoutId id="2147483992" r:id="rId32"/>
    <p:sldLayoutId id="2147483993" r:id="rId33"/>
    <p:sldLayoutId id="2147483994" r:id="rId34"/>
    <p:sldLayoutId id="2147483995" r:id="rId35"/>
    <p:sldLayoutId id="2147483996" r:id="rId36"/>
    <p:sldLayoutId id="2147483997" r:id="rId37"/>
  </p:sldLayoutIdLst>
  <p:hf hdr="0" dt="0"/>
  <p:txStyles>
    <p:titleStyle>
      <a:lvl1pPr algn="l" defTabSz="914400" rtl="0" eaLnBrk="1" latinLnBrk="0" hangingPunct="1">
        <a:spcBef>
          <a:spcPct val="0"/>
        </a:spcBef>
        <a:buNone/>
        <a:defRPr sz="2100" kern="1200">
          <a:solidFill>
            <a:schemeClr val="tx1"/>
          </a:solidFill>
          <a:latin typeface="+mn-lt"/>
          <a:ea typeface="+mj-ea"/>
          <a:cs typeface="Calibri Light" panose="020F0302020204030204" pitchFamily="34" charset="0"/>
        </a:defRPr>
      </a:lvl1pPr>
    </p:titleStyle>
    <p:bodyStyle>
      <a:lvl1pPr marL="0" indent="0" algn="l" defTabSz="914400" rtl="0" eaLnBrk="1" latinLnBrk="0" hangingPunct="1">
        <a:spcBef>
          <a:spcPts val="0"/>
        </a:spcBef>
        <a:spcAft>
          <a:spcPts val="1000"/>
        </a:spcAft>
        <a:buSzPct val="100000"/>
        <a:buFontTx/>
        <a:buNone/>
        <a:defRPr sz="1300" b="0" kern="1200">
          <a:solidFill>
            <a:schemeClr val="tx1"/>
          </a:solidFill>
          <a:latin typeface="+mn-lt"/>
          <a:ea typeface="+mn-ea"/>
          <a:cs typeface="Calibri Light" panose="020F0302020204030204" pitchFamily="34" charset="0"/>
        </a:defRPr>
      </a:lvl1pPr>
      <a:lvl2pPr marL="139700" indent="-139700" algn="l" defTabSz="914400" rtl="0" eaLnBrk="1" latinLnBrk="0" hangingPunct="1">
        <a:spcBef>
          <a:spcPts val="0"/>
        </a:spcBef>
        <a:spcAft>
          <a:spcPts val="1000"/>
        </a:spcAft>
        <a:buClr>
          <a:schemeClr val="tx1"/>
        </a:buClr>
        <a:buSzPct val="100000"/>
        <a:buFont typeface="Arial" panose="020B0604020202020204" pitchFamily="34" charset="0"/>
        <a:buChar char="•"/>
        <a:defRPr lang="en-US" sz="1300" b="0" kern="1200" dirty="0" smtClean="0">
          <a:solidFill>
            <a:schemeClr val="tx1"/>
          </a:solidFill>
          <a:latin typeface="+mj-lt"/>
          <a:ea typeface="+mn-ea"/>
          <a:cs typeface="Calibri Light" panose="020F0302020204030204" pitchFamily="34" charset="0"/>
        </a:defRPr>
      </a:lvl2pPr>
      <a:lvl3pPr marL="304800" indent="-139700" algn="l" defTabSz="914400" rtl="0" eaLnBrk="1" latinLnBrk="0" hangingPunct="1">
        <a:spcBef>
          <a:spcPts val="0"/>
        </a:spcBef>
        <a:spcAft>
          <a:spcPts val="1000"/>
        </a:spcAft>
        <a:buClr>
          <a:schemeClr val="tx1"/>
        </a:buClr>
        <a:buSzPct val="100000"/>
        <a:buFont typeface="Arial" panose="020B0604020202020204" pitchFamily="34" charset="0"/>
        <a:buChar char="−"/>
        <a:defRPr lang="en-US" sz="1300" kern="1200" dirty="0" smtClean="0">
          <a:solidFill>
            <a:schemeClr val="tx1"/>
          </a:solidFill>
          <a:latin typeface="+mn-lt"/>
          <a:ea typeface="+mn-ea"/>
          <a:cs typeface="Calibri Light" panose="020F0302020204030204" pitchFamily="34" charset="0"/>
        </a:defRPr>
      </a:lvl3pPr>
      <a:lvl4pPr marL="469900" indent="-139700" algn="l" defTabSz="914400" rtl="0" eaLnBrk="1" latinLnBrk="0" hangingPunct="1">
        <a:spcBef>
          <a:spcPts val="0"/>
        </a:spcBef>
        <a:spcAft>
          <a:spcPts val="1000"/>
        </a:spcAft>
        <a:buClr>
          <a:schemeClr val="tx1"/>
        </a:buClr>
        <a:buSzPct val="100000"/>
        <a:buFont typeface="Arial" panose="020B0604020202020204" pitchFamily="34" charset="0"/>
        <a:buChar char="◦"/>
        <a:defRPr lang="en-US" sz="1300" kern="1200" baseline="0" dirty="0" smtClean="0">
          <a:solidFill>
            <a:schemeClr val="tx1"/>
          </a:solidFill>
          <a:latin typeface="+mn-lt"/>
          <a:ea typeface="+mn-ea"/>
          <a:cs typeface="Calibri Light" panose="020F0302020204030204" pitchFamily="34" charset="0"/>
        </a:defRPr>
      </a:lvl4pPr>
      <a:lvl5pPr marL="635000" indent="-139700" algn="l" defTabSz="798513" rtl="0" eaLnBrk="1" latinLnBrk="0" hangingPunct="1">
        <a:spcBef>
          <a:spcPts val="0"/>
        </a:spcBef>
        <a:spcAft>
          <a:spcPts val="1000"/>
        </a:spcAft>
        <a:buClr>
          <a:schemeClr val="tx1"/>
        </a:buClr>
        <a:buSzPct val="100000"/>
        <a:buFont typeface="Arial" panose="020B0604020202020204" pitchFamily="34" charset="0"/>
        <a:buChar char="−"/>
        <a:tabLst/>
        <a:defRPr lang="en-US" sz="1300" kern="1200" baseline="0" dirty="0" smtClean="0">
          <a:solidFill>
            <a:schemeClr val="tx1"/>
          </a:solidFill>
          <a:latin typeface="+mn-lt"/>
          <a:ea typeface="+mn-ea"/>
          <a:cs typeface="Calibri Light" panose="020F0302020204030204" pitchFamily="34" charset="0"/>
        </a:defRPr>
      </a:lvl5pPr>
      <a:lvl6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6pPr>
      <a:lvl7pPr marL="532800" indent="-176400" algn="l" defTabSz="914400" rtl="0" eaLnBrk="1" latinLnBrk="0" hangingPunct="1">
        <a:spcBef>
          <a:spcPts val="0"/>
        </a:spcBef>
        <a:spcAft>
          <a:spcPts val="1000"/>
        </a:spcAft>
        <a:buFont typeface="Verdana" panose="020B0604030504040204" pitchFamily="34" charset="0"/>
        <a:buChar char="−"/>
        <a:defRPr sz="1200" kern="1200">
          <a:solidFill>
            <a:schemeClr val="tx1"/>
          </a:solidFill>
          <a:latin typeface="+mn-lt"/>
          <a:ea typeface="+mn-ea"/>
          <a:cs typeface="+mn-cs"/>
        </a:defRPr>
      </a:lvl7pPr>
      <a:lvl8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8pPr>
      <a:lvl9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p15:clr>
            <a:srgbClr val="F26B43"/>
          </p15:clr>
        </p15:guide>
        <p15:guide id="2" pos="312">
          <p15:clr>
            <a:srgbClr val="F26B43"/>
          </p15:clr>
        </p15:guide>
        <p15:guide id="3" pos="1392">
          <p15:clr>
            <a:srgbClr val="F26B43"/>
          </p15:clr>
        </p15:guide>
        <p15:guide id="4" pos="1512">
          <p15:clr>
            <a:srgbClr val="F26B43"/>
          </p15:clr>
        </p15:guide>
        <p15:guide id="5" pos="2592">
          <p15:clr>
            <a:srgbClr val="F26B43"/>
          </p15:clr>
        </p15:guide>
        <p15:guide id="6" pos="2712">
          <p15:clr>
            <a:srgbClr val="F26B43"/>
          </p15:clr>
        </p15:guide>
        <p15:guide id="7" pos="3768">
          <p15:clr>
            <a:srgbClr val="F26B43"/>
          </p15:clr>
        </p15:guide>
        <p15:guide id="8" pos="7368">
          <p15:clr>
            <a:srgbClr val="F26B43"/>
          </p15:clr>
        </p15:guide>
        <p15:guide id="9" pos="6288">
          <p15:clr>
            <a:srgbClr val="F26B43"/>
          </p15:clr>
        </p15:guide>
        <p15:guide id="10" pos="6168">
          <p15:clr>
            <a:srgbClr val="F26B43"/>
          </p15:clr>
        </p15:guide>
        <p15:guide id="11" pos="5088">
          <p15:clr>
            <a:srgbClr val="F26B43"/>
          </p15:clr>
        </p15:guide>
        <p15:guide id="12" pos="4968">
          <p15:clr>
            <a:srgbClr val="F26B43"/>
          </p15:clr>
        </p15:guide>
        <p15:guide id="13" pos="3912">
          <p15:clr>
            <a:srgbClr val="F26B43"/>
          </p15:clr>
        </p15:guide>
        <p15:guide id="14" orient="horz" pos="4104">
          <p15:clr>
            <a:srgbClr val="F26B43"/>
          </p15:clr>
        </p15:guide>
        <p15:guide id="15" orient="horz" pos="4032">
          <p15:clr>
            <a:srgbClr val="F26B43"/>
          </p15:clr>
        </p15:guide>
        <p15:guide id="16" orient="horz" pos="2232">
          <p15:clr>
            <a:srgbClr val="F26B43"/>
          </p15:clr>
        </p15:guide>
        <p15:guide id="17" orient="horz" pos="1056">
          <p15:clr>
            <a:srgbClr val="F26B43"/>
          </p15:clr>
        </p15:guide>
        <p15:guide id="18" orient="horz" pos="192">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40"/>
            </p:custDataLst>
            <p:extLst>
              <p:ext uri="{D42A27DB-BD31-4B8C-83A1-F6EECF244321}">
                <p14:modId xmlns:p14="http://schemas.microsoft.com/office/powerpoint/2010/main" val="3087151445"/>
              </p:ex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spid="_x0000_s2066" name="think-cell Slide" r:id="rId41" imgW="270" imgH="270" progId="TCLayout.ActiveDocument.1">
                  <p:embed/>
                </p:oleObj>
              </mc:Choice>
              <mc:Fallback>
                <p:oleObj name="think-cell Slide" r:id="rId41" imgW="270" imgH="270" progId="TCLayout.ActiveDocument.1">
                  <p:embed/>
                  <p:pic>
                    <p:nvPicPr>
                      <p:cNvPr id="4" name="Object 3" hidden="1"/>
                      <p:cNvPicPr/>
                      <p:nvPr/>
                    </p:nvPicPr>
                    <p:blipFill>
                      <a:blip r:embed="rId42"/>
                      <a:stretch>
                        <a:fillRect/>
                      </a:stretch>
                    </p:blipFill>
                    <p:spPr>
                      <a:xfrm>
                        <a:off x="2118" y="1589"/>
                        <a:ext cx="2116" cy="1587"/>
                      </a:xfrm>
                      <a:prstGeom prst="rect">
                        <a:avLst/>
                      </a:prstGeom>
                    </p:spPr>
                  </p:pic>
                </p:oleObj>
              </mc:Fallback>
            </mc:AlternateContent>
          </a:graphicData>
        </a:graphic>
      </p:graphicFrame>
      <p:sp>
        <p:nvSpPr>
          <p:cNvPr id="2" name="Title Placeholder 1"/>
          <p:cNvSpPr>
            <a:spLocks noGrp="1"/>
          </p:cNvSpPr>
          <p:nvPr>
            <p:ph type="title"/>
          </p:nvPr>
        </p:nvSpPr>
        <p:spPr bwMode="gray">
          <a:xfrm>
            <a:off x="501651" y="317501"/>
            <a:ext cx="11188700" cy="309820"/>
          </a:xfrm>
          <a:prstGeom prst="rect">
            <a:avLst/>
          </a:prstGeom>
        </p:spPr>
        <p:txBody>
          <a:bodyPr vert="horz" lIns="0" tIns="0" rIns="0" bIns="0" rtlCol="0" anchor="t" anchorCtr="0">
            <a:noAutofit/>
          </a:bodyPr>
          <a:lstStyle/>
          <a:p>
            <a:r>
              <a:rPr lang="cs-CZ" noProof="0" dirty="0" err="1"/>
              <a:t>Click</a:t>
            </a:r>
            <a:r>
              <a:rPr lang="cs-CZ" noProof="0" dirty="0"/>
              <a:t> to </a:t>
            </a:r>
            <a:r>
              <a:rPr lang="cs-CZ" noProof="0" dirty="0" err="1"/>
              <a:t>edit</a:t>
            </a:r>
            <a:r>
              <a:rPr lang="cs-CZ" noProof="0" dirty="0"/>
              <a:t> Master </a:t>
            </a:r>
            <a:r>
              <a:rPr lang="cs-CZ" noProof="0" dirty="0" err="1"/>
              <a:t>title</a:t>
            </a:r>
            <a:r>
              <a:rPr lang="cs-CZ" noProof="0" dirty="0"/>
              <a:t> style</a:t>
            </a:r>
          </a:p>
        </p:txBody>
      </p:sp>
      <p:sp>
        <p:nvSpPr>
          <p:cNvPr id="15" name="CaseCode"/>
          <p:cNvSpPr txBox="1"/>
          <p:nvPr/>
        </p:nvSpPr>
        <p:spPr>
          <a:xfrm>
            <a:off x="6335184" y="6477000"/>
            <a:ext cx="4896560" cy="246221"/>
          </a:xfrm>
          <a:prstGeom prst="rect">
            <a:avLst/>
          </a:prstGeom>
          <a:noFill/>
        </p:spPr>
        <p:txBody>
          <a:bodyPr wrap="square" lIns="0" tIns="0" rIns="0" bIns="0" rtlCol="0">
            <a:spAutoFit/>
          </a:bodyPr>
          <a:lstStyle/>
          <a:p>
            <a:pPr marL="0" indent="0" algn="r">
              <a:spcBef>
                <a:spcPts val="0"/>
              </a:spcBef>
              <a:buSzPct val="100000"/>
              <a:buFont typeface="Arial"/>
              <a:buNone/>
            </a:pPr>
            <a:r>
              <a:rPr lang="cs-CZ" sz="800" noProof="0" dirty="0" err="1">
                <a:solidFill>
                  <a:schemeClr val="tx1"/>
                </a:solidFill>
                <a:latin typeface="Calibri" panose="020F0502020204030204" pitchFamily="34" charset="0"/>
                <a:cs typeface="Calibri" panose="020F0502020204030204" pitchFamily="34" charset="0"/>
              </a:rPr>
              <a:t>Presentation</a:t>
            </a:r>
            <a:r>
              <a:rPr lang="cs-CZ" sz="800" noProof="0" dirty="0">
                <a:solidFill>
                  <a:schemeClr val="tx1"/>
                </a:solidFill>
                <a:latin typeface="Calibri" panose="020F0502020204030204" pitchFamily="34" charset="0"/>
                <a:cs typeface="Calibri" panose="020F0502020204030204" pitchFamily="34" charset="0"/>
              </a:rPr>
              <a:t> </a:t>
            </a:r>
            <a:r>
              <a:rPr lang="cs-CZ" sz="800" noProof="0" dirty="0" err="1">
                <a:solidFill>
                  <a:schemeClr val="tx1"/>
                </a:solidFill>
                <a:latin typeface="Calibri" panose="020F0502020204030204" pitchFamily="34" charset="0"/>
                <a:cs typeface="Calibri" panose="020F0502020204030204" pitchFamily="34" charset="0"/>
              </a:rPr>
              <a:t>title</a:t>
            </a:r>
            <a:br>
              <a:rPr lang="cs-CZ" sz="800" noProof="0" dirty="0">
                <a:solidFill>
                  <a:schemeClr val="tx1"/>
                </a:solidFill>
                <a:latin typeface="Calibri" panose="020F0502020204030204" pitchFamily="34" charset="0"/>
                <a:cs typeface="Calibri" panose="020F0502020204030204" pitchFamily="34" charset="0"/>
              </a:rPr>
            </a:br>
            <a:r>
              <a:rPr lang="cs-CZ" sz="800" noProof="0" dirty="0">
                <a:solidFill>
                  <a:schemeClr val="tx1"/>
                </a:solidFill>
                <a:latin typeface="Calibri" panose="020F0502020204030204" pitchFamily="34" charset="0"/>
                <a:cs typeface="Calibri" panose="020F0502020204030204" pitchFamily="34" charset="0"/>
              </a:rPr>
              <a:t>[To </a:t>
            </a:r>
            <a:r>
              <a:rPr lang="cs-CZ" sz="800" noProof="0" dirty="0" err="1">
                <a:solidFill>
                  <a:schemeClr val="tx1"/>
                </a:solidFill>
                <a:latin typeface="Calibri" panose="020F0502020204030204" pitchFamily="34" charset="0"/>
                <a:cs typeface="Calibri" panose="020F0502020204030204" pitchFamily="34" charset="0"/>
              </a:rPr>
              <a:t>edit</a:t>
            </a:r>
            <a:r>
              <a:rPr lang="cs-CZ" sz="800" noProof="0" dirty="0">
                <a:solidFill>
                  <a:schemeClr val="tx1"/>
                </a:solidFill>
                <a:latin typeface="Calibri" panose="020F0502020204030204" pitchFamily="34" charset="0"/>
                <a:cs typeface="Calibri" panose="020F0502020204030204" pitchFamily="34" charset="0"/>
              </a:rPr>
              <a:t>, </a:t>
            </a:r>
            <a:r>
              <a:rPr lang="cs-CZ" sz="800" noProof="0" dirty="0" err="1">
                <a:solidFill>
                  <a:schemeClr val="tx1"/>
                </a:solidFill>
                <a:latin typeface="Calibri" panose="020F0502020204030204" pitchFamily="34" charset="0"/>
                <a:cs typeface="Calibri" panose="020F0502020204030204" pitchFamily="34" charset="0"/>
              </a:rPr>
              <a:t>click</a:t>
            </a:r>
            <a:r>
              <a:rPr lang="cs-CZ" sz="800" noProof="0" dirty="0">
                <a:solidFill>
                  <a:schemeClr val="tx1"/>
                </a:solidFill>
                <a:latin typeface="Calibri" panose="020F0502020204030204" pitchFamily="34" charset="0"/>
                <a:cs typeface="Calibri" panose="020F0502020204030204" pitchFamily="34" charset="0"/>
              </a:rPr>
              <a:t> </a:t>
            </a:r>
            <a:r>
              <a:rPr lang="cs-CZ" sz="800" noProof="0" dirty="0" err="1">
                <a:solidFill>
                  <a:schemeClr val="tx1"/>
                </a:solidFill>
                <a:latin typeface="Calibri" panose="020F0502020204030204" pitchFamily="34" charset="0"/>
                <a:cs typeface="Calibri" panose="020F0502020204030204" pitchFamily="34" charset="0"/>
              </a:rPr>
              <a:t>View</a:t>
            </a:r>
            <a:r>
              <a:rPr lang="cs-CZ" sz="800" noProof="0" dirty="0">
                <a:solidFill>
                  <a:schemeClr val="tx1"/>
                </a:solidFill>
                <a:latin typeface="Calibri" panose="020F0502020204030204" pitchFamily="34" charset="0"/>
                <a:cs typeface="Calibri" panose="020F0502020204030204" pitchFamily="34" charset="0"/>
              </a:rPr>
              <a:t> &gt; </a:t>
            </a:r>
            <a:r>
              <a:rPr lang="cs-CZ" sz="800" noProof="0" dirty="0" err="1">
                <a:solidFill>
                  <a:schemeClr val="tx1"/>
                </a:solidFill>
                <a:latin typeface="Calibri" panose="020F0502020204030204" pitchFamily="34" charset="0"/>
                <a:cs typeface="Calibri" panose="020F0502020204030204" pitchFamily="34" charset="0"/>
              </a:rPr>
              <a:t>Slide</a:t>
            </a:r>
            <a:r>
              <a:rPr lang="cs-CZ" sz="800" noProof="0" dirty="0">
                <a:solidFill>
                  <a:schemeClr val="tx1"/>
                </a:solidFill>
                <a:latin typeface="Calibri" panose="020F0502020204030204" pitchFamily="34" charset="0"/>
                <a:cs typeface="Calibri" panose="020F0502020204030204" pitchFamily="34" charset="0"/>
              </a:rPr>
              <a:t> Master &gt; </a:t>
            </a:r>
            <a:r>
              <a:rPr lang="cs-CZ" sz="800" noProof="0" dirty="0" err="1">
                <a:solidFill>
                  <a:schemeClr val="tx1"/>
                </a:solidFill>
                <a:latin typeface="Calibri" panose="020F0502020204030204" pitchFamily="34" charset="0"/>
                <a:cs typeface="Calibri" panose="020F0502020204030204" pitchFamily="34" charset="0"/>
              </a:rPr>
              <a:t>Slide</a:t>
            </a:r>
            <a:r>
              <a:rPr lang="cs-CZ" sz="800" noProof="0" dirty="0">
                <a:solidFill>
                  <a:schemeClr val="tx1"/>
                </a:solidFill>
                <a:latin typeface="Calibri" panose="020F0502020204030204" pitchFamily="34" charset="0"/>
                <a:cs typeface="Calibri" panose="020F0502020204030204" pitchFamily="34" charset="0"/>
              </a:rPr>
              <a:t> Master]</a:t>
            </a:r>
          </a:p>
        </p:txBody>
      </p:sp>
      <p:sp>
        <p:nvSpPr>
          <p:cNvPr id="18" name="Copyright"/>
          <p:cNvSpPr txBox="1"/>
          <p:nvPr/>
        </p:nvSpPr>
        <p:spPr>
          <a:xfrm>
            <a:off x="501649" y="6477001"/>
            <a:ext cx="5355168" cy="123111"/>
          </a:xfrm>
          <a:prstGeom prst="rect">
            <a:avLst/>
          </a:prstGeom>
          <a:noFill/>
        </p:spPr>
        <p:txBody>
          <a:bodyPr wrap="square" lIns="0" tIns="0" rIns="0" bIns="0" rtlCol="0">
            <a:spAutoFit/>
          </a:bodyPr>
          <a:lstStyle/>
          <a:p>
            <a:pPr marL="0" indent="0">
              <a:spcBef>
                <a:spcPts val="600"/>
              </a:spcBef>
              <a:buSzPct val="100000"/>
              <a:buFont typeface="Arial"/>
              <a:buNone/>
            </a:pPr>
            <a:r>
              <a:rPr lang="cs-CZ" sz="800" noProof="0" dirty="0">
                <a:solidFill>
                  <a:schemeClr val="tx1"/>
                </a:solidFill>
                <a:latin typeface="Calibri" panose="020F0502020204030204" pitchFamily="34" charset="0"/>
                <a:cs typeface="Calibri" panose="020F0502020204030204" pitchFamily="34" charset="0"/>
              </a:rPr>
              <a:t>© 2022 Pro více informací kontaktujte Deloitte Česká republika.</a:t>
            </a:r>
          </a:p>
        </p:txBody>
      </p:sp>
      <p:sp>
        <p:nvSpPr>
          <p:cNvPr id="19" name="Text Placeholder 18"/>
          <p:cNvSpPr>
            <a:spLocks noGrp="1"/>
          </p:cNvSpPr>
          <p:nvPr>
            <p:ph type="body" idx="1"/>
          </p:nvPr>
        </p:nvSpPr>
        <p:spPr>
          <a:xfrm>
            <a:off x="501650" y="1665289"/>
            <a:ext cx="11188700" cy="4716462"/>
          </a:xfrm>
          <a:prstGeom prst="rect">
            <a:avLst/>
          </a:prstGeom>
        </p:spPr>
        <p:txBody>
          <a:bodyPr vert="horz" lIns="0" tIns="0" rIns="0" bIns="0" rtlCol="0">
            <a:normAutofit/>
          </a:bodyPr>
          <a:lstStyle/>
          <a:p>
            <a:pPr lvl="0"/>
            <a:r>
              <a:rPr lang="cs-CZ" noProof="0" dirty="0" err="1"/>
              <a:t>Click</a:t>
            </a:r>
            <a:r>
              <a:rPr lang="cs-CZ" noProof="0" dirty="0"/>
              <a:t> to </a:t>
            </a:r>
            <a:r>
              <a:rPr lang="cs-CZ" noProof="0" dirty="0" err="1"/>
              <a:t>edit</a:t>
            </a:r>
            <a:r>
              <a:rPr lang="cs-CZ" noProof="0" dirty="0"/>
              <a:t> Master text </a:t>
            </a:r>
            <a:r>
              <a:rPr lang="cs-CZ" noProof="0" dirty="0" err="1"/>
              <a:t>styles</a:t>
            </a:r>
            <a:endParaRPr lang="cs-CZ" noProof="0" dirty="0"/>
          </a:p>
          <a:p>
            <a:pPr lvl="1"/>
            <a:r>
              <a:rPr lang="cs-CZ" noProof="0" dirty="0"/>
              <a:t>Second </a:t>
            </a:r>
            <a:r>
              <a:rPr lang="cs-CZ" noProof="0" dirty="0" err="1"/>
              <a:t>level</a:t>
            </a:r>
            <a:endParaRPr lang="cs-CZ" noProof="0" dirty="0"/>
          </a:p>
          <a:p>
            <a:pPr lvl="2"/>
            <a:r>
              <a:rPr lang="cs-CZ" noProof="0" dirty="0" err="1"/>
              <a:t>Third</a:t>
            </a:r>
            <a:r>
              <a:rPr lang="cs-CZ" noProof="0" dirty="0"/>
              <a:t> </a:t>
            </a:r>
            <a:r>
              <a:rPr lang="cs-CZ" noProof="0" dirty="0" err="1"/>
              <a:t>level</a:t>
            </a:r>
            <a:endParaRPr lang="cs-CZ" noProof="0" dirty="0"/>
          </a:p>
          <a:p>
            <a:pPr lvl="3"/>
            <a:r>
              <a:rPr lang="cs-CZ" noProof="0" dirty="0" err="1"/>
              <a:t>Fourth</a:t>
            </a:r>
            <a:r>
              <a:rPr lang="cs-CZ" noProof="0" dirty="0"/>
              <a:t> </a:t>
            </a:r>
            <a:r>
              <a:rPr lang="cs-CZ" noProof="0" dirty="0" err="1"/>
              <a:t>level</a:t>
            </a:r>
            <a:endParaRPr lang="cs-CZ" noProof="0" dirty="0"/>
          </a:p>
          <a:p>
            <a:pPr lvl="4"/>
            <a:r>
              <a:rPr lang="cs-CZ" noProof="0" dirty="0" err="1"/>
              <a:t>Fifth</a:t>
            </a:r>
            <a:r>
              <a:rPr lang="cs-CZ" noProof="0" dirty="0"/>
              <a:t> </a:t>
            </a:r>
            <a:r>
              <a:rPr lang="cs-CZ" noProof="0" dirty="0" err="1"/>
              <a:t>level</a:t>
            </a:r>
            <a:endParaRPr lang="cs-CZ" noProof="0" dirty="0"/>
          </a:p>
        </p:txBody>
      </p:sp>
      <p:sp>
        <p:nvSpPr>
          <p:cNvPr id="3" name="Rectangle 2">
            <a:extLst>
              <a:ext uri="{FF2B5EF4-FFF2-40B4-BE49-F238E27FC236}">
                <a16:creationId xmlns:a16="http://schemas.microsoft.com/office/drawing/2014/main" id="{C69DBDC7-DF0D-40FE-8DE0-1C33F8DF42EC}"/>
              </a:ext>
            </a:extLst>
          </p:cNvPr>
          <p:cNvSpPr/>
          <p:nvPr userDrawn="1"/>
        </p:nvSpPr>
        <p:spPr>
          <a:xfrm>
            <a:off x="11555698" y="6473952"/>
            <a:ext cx="121828" cy="123111"/>
          </a:xfrm>
          <a:prstGeom prst="rect">
            <a:avLst/>
          </a:prstGeom>
        </p:spPr>
        <p:txBody>
          <a:bodyPr wrap="none" lIns="0" tIns="0" rIns="0" bIns="0">
            <a:spAutoFit/>
          </a:bodyPr>
          <a:lstStyle/>
          <a:p>
            <a:fld id="{C58DF478-B544-4ED8-9ED4-6A2648E2D233}" type="slidenum">
              <a:rPr lang="cs-CZ" sz="800" noProof="0" smtClean="0">
                <a:solidFill>
                  <a:schemeClr val="tx1"/>
                </a:solidFill>
                <a:latin typeface="Calibri" panose="020F0502020204030204" pitchFamily="34" charset="0"/>
                <a:cs typeface="Calibri" panose="020F0502020204030204" pitchFamily="34" charset="0"/>
              </a:rPr>
              <a:pPr/>
              <a:t>‹#›</a:t>
            </a:fld>
            <a:endParaRPr lang="cs-CZ" sz="800" noProof="0" dirty="0"/>
          </a:p>
        </p:txBody>
      </p:sp>
    </p:spTree>
    <p:extLst>
      <p:ext uri="{BB962C8B-B14F-4D97-AF65-F5344CB8AC3E}">
        <p14:creationId xmlns:p14="http://schemas.microsoft.com/office/powerpoint/2010/main" val="495659210"/>
      </p:ext>
    </p:extLst>
  </p:cSld>
  <p:clrMap bg1="lt1" tx1="dk1" bg2="lt2" tx2="dk2" accent1="accent1" accent2="accent2" accent3="accent3" accent4="accent4" accent5="accent5" accent6="accent6" hlink="hlink" folHlink="folHlink"/>
  <p:sldLayoutIdLst>
    <p:sldLayoutId id="2147484000" r:id="rId1"/>
    <p:sldLayoutId id="2147484001" r:id="rId2"/>
    <p:sldLayoutId id="2147484002" r:id="rId3"/>
    <p:sldLayoutId id="2147483900" r:id="rId4"/>
    <p:sldLayoutId id="2147483901" r:id="rId5"/>
    <p:sldLayoutId id="2147483902" r:id="rId6"/>
    <p:sldLayoutId id="2147483949" r:id="rId7"/>
    <p:sldLayoutId id="2147483950" r:id="rId8"/>
    <p:sldLayoutId id="2147483951" r:id="rId9"/>
    <p:sldLayoutId id="2147483952" r:id="rId10"/>
    <p:sldLayoutId id="2147483953" r:id="rId11"/>
    <p:sldLayoutId id="2147483954" r:id="rId12"/>
    <p:sldLayoutId id="2147483955" r:id="rId13"/>
    <p:sldLayoutId id="2147483903" r:id="rId14"/>
    <p:sldLayoutId id="2147483904" r:id="rId15"/>
    <p:sldLayoutId id="2147483905" r:id="rId16"/>
    <p:sldLayoutId id="2147483999" r:id="rId17"/>
    <p:sldLayoutId id="2147483906" r:id="rId18"/>
    <p:sldLayoutId id="2147483907" r:id="rId19"/>
    <p:sldLayoutId id="2147483908" r:id="rId20"/>
    <p:sldLayoutId id="2147483909" r:id="rId21"/>
    <p:sldLayoutId id="2147483911" r:id="rId22"/>
    <p:sldLayoutId id="2147483912" r:id="rId23"/>
    <p:sldLayoutId id="2147483914" r:id="rId24"/>
    <p:sldLayoutId id="2147483915" r:id="rId25"/>
    <p:sldLayoutId id="2147483916" r:id="rId26"/>
    <p:sldLayoutId id="2147483917" r:id="rId27"/>
    <p:sldLayoutId id="2147483918" r:id="rId28"/>
    <p:sldLayoutId id="2147483919" r:id="rId29"/>
    <p:sldLayoutId id="2147483920" r:id="rId30"/>
    <p:sldLayoutId id="2147483921" r:id="rId31"/>
    <p:sldLayoutId id="2147483922" r:id="rId32"/>
    <p:sldLayoutId id="2147483924" r:id="rId33"/>
    <p:sldLayoutId id="2147483925" r:id="rId34"/>
    <p:sldLayoutId id="2147483926" r:id="rId35"/>
    <p:sldLayoutId id="2147483945" r:id="rId36"/>
    <p:sldLayoutId id="2147483946" r:id="rId37"/>
  </p:sldLayoutIdLst>
  <p:hf hdr="0" dt="0"/>
  <p:txStyles>
    <p:titleStyle>
      <a:lvl1pPr algn="l" defTabSz="914400" rtl="0" eaLnBrk="1" latinLnBrk="0" hangingPunct="1">
        <a:spcBef>
          <a:spcPct val="0"/>
        </a:spcBef>
        <a:buNone/>
        <a:defRPr sz="2100" kern="1200">
          <a:solidFill>
            <a:schemeClr val="tx1"/>
          </a:solidFill>
          <a:latin typeface="+mn-lt"/>
          <a:ea typeface="+mj-ea"/>
          <a:cs typeface="Calibri Light" panose="020F0302020204030204" pitchFamily="34" charset="0"/>
        </a:defRPr>
      </a:lvl1pPr>
    </p:titleStyle>
    <p:bodyStyle>
      <a:lvl1pPr marL="0" indent="0" algn="l" defTabSz="914400" rtl="0" eaLnBrk="1" latinLnBrk="0" hangingPunct="1">
        <a:spcBef>
          <a:spcPts val="0"/>
        </a:spcBef>
        <a:spcAft>
          <a:spcPts val="1000"/>
        </a:spcAft>
        <a:buSzPct val="100000"/>
        <a:buFontTx/>
        <a:buNone/>
        <a:defRPr sz="1300" b="0" kern="1200">
          <a:solidFill>
            <a:schemeClr val="tx1"/>
          </a:solidFill>
          <a:latin typeface="+mn-lt"/>
          <a:ea typeface="+mn-ea"/>
          <a:cs typeface="Calibri Light" panose="020F0302020204030204" pitchFamily="34" charset="0"/>
        </a:defRPr>
      </a:lvl1pPr>
      <a:lvl2pPr marL="139700" indent="-139700" algn="l" defTabSz="914400" rtl="0" eaLnBrk="1" latinLnBrk="0" hangingPunct="1">
        <a:spcBef>
          <a:spcPts val="0"/>
        </a:spcBef>
        <a:spcAft>
          <a:spcPts val="1000"/>
        </a:spcAft>
        <a:buClr>
          <a:schemeClr val="tx1"/>
        </a:buClr>
        <a:buSzPct val="100000"/>
        <a:buFont typeface="Arial" panose="020B0604020202020204" pitchFamily="34" charset="0"/>
        <a:buChar char="•"/>
        <a:defRPr lang="en-US" sz="1300" b="0" kern="1200" dirty="0" smtClean="0">
          <a:solidFill>
            <a:schemeClr val="tx1"/>
          </a:solidFill>
          <a:latin typeface="+mj-lt"/>
          <a:ea typeface="+mn-ea"/>
          <a:cs typeface="Calibri Light" panose="020F0302020204030204" pitchFamily="34" charset="0"/>
        </a:defRPr>
      </a:lvl2pPr>
      <a:lvl3pPr marL="304800" indent="-139700" algn="l" defTabSz="914400" rtl="0" eaLnBrk="1" latinLnBrk="0" hangingPunct="1">
        <a:spcBef>
          <a:spcPts val="0"/>
        </a:spcBef>
        <a:spcAft>
          <a:spcPts val="1000"/>
        </a:spcAft>
        <a:buClr>
          <a:schemeClr val="tx1"/>
        </a:buClr>
        <a:buSzPct val="100000"/>
        <a:buFont typeface="Arial" panose="020B0604020202020204" pitchFamily="34" charset="0"/>
        <a:buChar char="−"/>
        <a:defRPr lang="en-US" sz="1300" kern="1200" dirty="0" smtClean="0">
          <a:solidFill>
            <a:schemeClr val="tx1"/>
          </a:solidFill>
          <a:latin typeface="+mn-lt"/>
          <a:ea typeface="+mn-ea"/>
          <a:cs typeface="Calibri Light" panose="020F0302020204030204" pitchFamily="34" charset="0"/>
        </a:defRPr>
      </a:lvl3pPr>
      <a:lvl4pPr marL="469900" indent="-139700" algn="l" defTabSz="914400" rtl="0" eaLnBrk="1" latinLnBrk="0" hangingPunct="1">
        <a:spcBef>
          <a:spcPts val="0"/>
        </a:spcBef>
        <a:spcAft>
          <a:spcPts val="1000"/>
        </a:spcAft>
        <a:buClr>
          <a:schemeClr val="tx1"/>
        </a:buClr>
        <a:buSzPct val="100000"/>
        <a:buFont typeface="Arial" panose="020B0604020202020204" pitchFamily="34" charset="0"/>
        <a:buChar char="◦"/>
        <a:defRPr lang="en-US" sz="1300" kern="1200" baseline="0" dirty="0" smtClean="0">
          <a:solidFill>
            <a:schemeClr val="tx1"/>
          </a:solidFill>
          <a:latin typeface="+mn-lt"/>
          <a:ea typeface="+mn-ea"/>
          <a:cs typeface="Calibri Light" panose="020F0302020204030204" pitchFamily="34" charset="0"/>
        </a:defRPr>
      </a:lvl4pPr>
      <a:lvl5pPr marL="635000" indent="-139700" algn="l" defTabSz="798513" rtl="0" eaLnBrk="1" latinLnBrk="0" hangingPunct="1">
        <a:spcBef>
          <a:spcPts val="0"/>
        </a:spcBef>
        <a:spcAft>
          <a:spcPts val="1000"/>
        </a:spcAft>
        <a:buClr>
          <a:schemeClr val="tx1"/>
        </a:buClr>
        <a:buSzPct val="100000"/>
        <a:buFont typeface="Arial" panose="020B0604020202020204" pitchFamily="34" charset="0"/>
        <a:buChar char="−"/>
        <a:tabLst/>
        <a:defRPr lang="en-US" sz="1300" kern="1200" baseline="0" dirty="0" smtClean="0">
          <a:solidFill>
            <a:schemeClr val="tx1"/>
          </a:solidFill>
          <a:latin typeface="+mn-lt"/>
          <a:ea typeface="+mn-ea"/>
          <a:cs typeface="Calibri Light" panose="020F0302020204030204" pitchFamily="34" charset="0"/>
        </a:defRPr>
      </a:lvl5pPr>
      <a:lvl6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6pPr>
      <a:lvl7pPr marL="532800" indent="-176400" algn="l" defTabSz="914400" rtl="0" eaLnBrk="1" latinLnBrk="0" hangingPunct="1">
        <a:spcBef>
          <a:spcPts val="0"/>
        </a:spcBef>
        <a:spcAft>
          <a:spcPts val="1000"/>
        </a:spcAft>
        <a:buFont typeface="Verdana" panose="020B0604030504040204" pitchFamily="34" charset="0"/>
        <a:buChar char="−"/>
        <a:defRPr sz="1200" kern="1200">
          <a:solidFill>
            <a:schemeClr val="tx1"/>
          </a:solidFill>
          <a:latin typeface="+mn-lt"/>
          <a:ea typeface="+mn-ea"/>
          <a:cs typeface="+mn-cs"/>
        </a:defRPr>
      </a:lvl7pPr>
      <a:lvl8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8pPr>
      <a:lvl9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2" pos="312" userDrawn="1">
          <p15:clr>
            <a:srgbClr val="F26B43"/>
          </p15:clr>
        </p15:guide>
        <p15:guide id="3" pos="1392" userDrawn="1">
          <p15:clr>
            <a:srgbClr val="F26B43"/>
          </p15:clr>
        </p15:guide>
        <p15:guide id="4" pos="1512" userDrawn="1">
          <p15:clr>
            <a:srgbClr val="F26B43"/>
          </p15:clr>
        </p15:guide>
        <p15:guide id="5" pos="2592" userDrawn="1">
          <p15:clr>
            <a:srgbClr val="F26B43"/>
          </p15:clr>
        </p15:guide>
        <p15:guide id="6" pos="2712" userDrawn="1">
          <p15:clr>
            <a:srgbClr val="F26B43"/>
          </p15:clr>
        </p15:guide>
        <p15:guide id="7" pos="3768" userDrawn="1">
          <p15:clr>
            <a:srgbClr val="F26B43"/>
          </p15:clr>
        </p15:guide>
        <p15:guide id="8" pos="7368" userDrawn="1">
          <p15:clr>
            <a:srgbClr val="F26B43"/>
          </p15:clr>
        </p15:guide>
        <p15:guide id="9" pos="6288" userDrawn="1">
          <p15:clr>
            <a:srgbClr val="F26B43"/>
          </p15:clr>
        </p15:guide>
        <p15:guide id="10" pos="6168" userDrawn="1">
          <p15:clr>
            <a:srgbClr val="F26B43"/>
          </p15:clr>
        </p15:guide>
        <p15:guide id="11" pos="5088" userDrawn="1">
          <p15:clr>
            <a:srgbClr val="F26B43"/>
          </p15:clr>
        </p15:guide>
        <p15:guide id="12" pos="4968" userDrawn="1">
          <p15:clr>
            <a:srgbClr val="F26B43"/>
          </p15:clr>
        </p15:guide>
        <p15:guide id="13" pos="3912" userDrawn="1">
          <p15:clr>
            <a:srgbClr val="F26B43"/>
          </p15:clr>
        </p15:guide>
        <p15:guide id="14" orient="horz" pos="4104" userDrawn="1">
          <p15:clr>
            <a:srgbClr val="F26B43"/>
          </p15:clr>
        </p15:guide>
        <p15:guide id="15" orient="horz" pos="4032" userDrawn="1">
          <p15:clr>
            <a:srgbClr val="F26B43"/>
          </p15:clr>
        </p15:guide>
        <p15:guide id="16" orient="horz" pos="2232" userDrawn="1">
          <p15:clr>
            <a:srgbClr val="F26B43"/>
          </p15:clr>
        </p15:guide>
        <p15:guide id="17" orient="horz" pos="1056" userDrawn="1">
          <p15:clr>
            <a:srgbClr val="F26B43"/>
          </p15:clr>
        </p15:guide>
        <p15:guide id="18" orient="horz" pos="192"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40.xml"/><Relationship Id="rId4" Type="http://schemas.openxmlformats.org/officeDocument/2006/relationships/hyperlink" Target="https://brandspace.deloitte.com/content/index/guid/image_library"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9.xml"/><Relationship Id="rId1" Type="http://schemas.openxmlformats.org/officeDocument/2006/relationships/slideLayout" Target="../slideLayouts/slideLayout58.xml"/></Relationships>
</file>

<file path=ppt/slides/_rels/slide11.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10.xml"/><Relationship Id="rId1" Type="http://schemas.openxmlformats.org/officeDocument/2006/relationships/slideLayout" Target="../slideLayouts/slideLayout58.xml"/></Relationships>
</file>

<file path=ppt/slides/_rels/slide12.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notesSlide" Target="../notesSlides/notesSlide11.xml"/><Relationship Id="rId1" Type="http://schemas.openxmlformats.org/officeDocument/2006/relationships/slideLayout" Target="../slideLayouts/slideLayout5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8.xml"/></Relationships>
</file>

<file path=ppt/slides/_rels/slide1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3.xml"/><Relationship Id="rId1" Type="http://schemas.openxmlformats.org/officeDocument/2006/relationships/slideLayout" Target="../slideLayouts/slideLayout58.xml"/><Relationship Id="rId4" Type="http://schemas.openxmlformats.org/officeDocument/2006/relationships/image" Target="../media/image39.png"/></Relationships>
</file>

<file path=ppt/slides/_rels/slide1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4.xml"/><Relationship Id="rId1" Type="http://schemas.openxmlformats.org/officeDocument/2006/relationships/slideLayout" Target="../slideLayouts/slideLayout5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8.xml"/></Relationships>
</file>

<file path=ppt/slides/_rels/slide1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6.xml"/><Relationship Id="rId1" Type="http://schemas.openxmlformats.org/officeDocument/2006/relationships/slideLayout" Target="../slideLayouts/slideLayout5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8.xml"/></Relationships>
</file>

<file path=ppt/slides/_rels/slide1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8.xml"/><Relationship Id="rId1" Type="http://schemas.openxmlformats.org/officeDocument/2006/relationships/slideLayout" Target="../slideLayouts/slideLayout58.xml"/><Relationship Id="rId4" Type="http://schemas.openxmlformats.org/officeDocument/2006/relationships/image" Target="../media/image43.emf"/></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3.xml"/></Relationships>
</file>

<file path=ppt/slides/_rels/slide20.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58.xml"/><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s>
</file>

<file path=ppt/slides/_rels/slide21.xml.rels><?xml version="1.0" encoding="UTF-8" standalone="yes"?>
<Relationships xmlns="http://schemas.openxmlformats.org/package/2006/relationships"><Relationship Id="rId8" Type="http://schemas.openxmlformats.org/officeDocument/2006/relationships/image" Target="../media/image49.svg"/><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notesSlide" Target="../notesSlides/notesSlide20.xml"/><Relationship Id="rId1" Type="http://schemas.openxmlformats.org/officeDocument/2006/relationships/slideLayout" Target="../slideLayouts/slideLayout58.xml"/><Relationship Id="rId6" Type="http://schemas.openxmlformats.org/officeDocument/2006/relationships/image" Target="../media/image47.svg"/><Relationship Id="rId5" Type="http://schemas.openxmlformats.org/officeDocument/2006/relationships/image" Target="../media/image46.png"/><Relationship Id="rId4" Type="http://schemas.openxmlformats.org/officeDocument/2006/relationships/image" Target="../media/image45.svg"/></Relationships>
</file>

<file path=ppt/slides/_rels/slide2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1.xml"/><Relationship Id="rId1" Type="http://schemas.openxmlformats.org/officeDocument/2006/relationships/slideLayout" Target="../slideLayouts/slideLayout58.xml"/><Relationship Id="rId4" Type="http://schemas.openxmlformats.org/officeDocument/2006/relationships/image" Target="../media/image51.svg"/></Relationships>
</file>

<file path=ppt/slides/_rels/slide2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2.xml"/><Relationship Id="rId1" Type="http://schemas.openxmlformats.org/officeDocument/2006/relationships/slideLayout" Target="../slideLayouts/slideLayout58.xml"/><Relationship Id="rId4" Type="http://schemas.openxmlformats.org/officeDocument/2006/relationships/image" Target="../media/image51.svg"/></Relationships>
</file>

<file path=ppt/slides/_rels/slide2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3.xml"/><Relationship Id="rId1" Type="http://schemas.openxmlformats.org/officeDocument/2006/relationships/slideLayout" Target="../slideLayouts/slideLayout58.xml"/><Relationship Id="rId4" Type="http://schemas.openxmlformats.org/officeDocument/2006/relationships/image" Target="../media/image51.svg"/></Relationships>
</file>

<file path=ppt/slides/_rels/slide2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4.xml"/><Relationship Id="rId1" Type="http://schemas.openxmlformats.org/officeDocument/2006/relationships/slideLayout" Target="../slideLayouts/slideLayout58.xml"/><Relationship Id="rId5" Type="http://schemas.openxmlformats.org/officeDocument/2006/relationships/image" Target="../media/image53.emf"/><Relationship Id="rId4" Type="http://schemas.openxmlformats.org/officeDocument/2006/relationships/image" Target="../media/image52.svg"/></Relationships>
</file>

<file path=ppt/slides/_rels/slide2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5.xml"/><Relationship Id="rId1" Type="http://schemas.openxmlformats.org/officeDocument/2006/relationships/slideLayout" Target="../slideLayouts/slideLayout58.xml"/><Relationship Id="rId6" Type="http://schemas.microsoft.com/office/2007/relationships/hdphoto" Target="../media/hdphoto3.wdp"/><Relationship Id="rId5" Type="http://schemas.openxmlformats.org/officeDocument/2006/relationships/image" Target="../media/image54.png"/><Relationship Id="rId4" Type="http://schemas.openxmlformats.org/officeDocument/2006/relationships/image" Target="../media/image52.svg"/></Relationships>
</file>

<file path=ppt/slides/_rels/slide2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6.xml"/><Relationship Id="rId1" Type="http://schemas.openxmlformats.org/officeDocument/2006/relationships/slideLayout" Target="../slideLayouts/slideLayout58.xml"/><Relationship Id="rId5" Type="http://schemas.openxmlformats.org/officeDocument/2006/relationships/image" Target="../media/image55.png"/><Relationship Id="rId4" Type="http://schemas.openxmlformats.org/officeDocument/2006/relationships/image" Target="../media/image52.svg"/></Relationships>
</file>

<file path=ppt/slides/_rels/slide28.xml.rels><?xml version="1.0" encoding="UTF-8" standalone="yes"?>
<Relationships xmlns="http://schemas.openxmlformats.org/package/2006/relationships"><Relationship Id="rId3" Type="http://schemas.openxmlformats.org/officeDocument/2006/relationships/image" Target="../media/image56.png"/><Relationship Id="rId7" Type="http://schemas.openxmlformats.org/officeDocument/2006/relationships/image" Target="../media/image59.png"/><Relationship Id="rId2" Type="http://schemas.openxmlformats.org/officeDocument/2006/relationships/notesSlide" Target="../notesSlides/notesSlide27.xml"/><Relationship Id="rId1" Type="http://schemas.openxmlformats.org/officeDocument/2006/relationships/slideLayout" Target="../slideLayouts/slideLayout58.xml"/><Relationship Id="rId6" Type="http://schemas.openxmlformats.org/officeDocument/2006/relationships/image" Target="../media/image58.png"/><Relationship Id="rId5" Type="http://schemas.openxmlformats.org/officeDocument/2006/relationships/image" Target="../media/image57.png"/><Relationship Id="rId4" Type="http://schemas.microsoft.com/office/2007/relationships/hdphoto" Target="../media/hdphoto2.wdp"/></Relationships>
</file>

<file path=ppt/slides/_rels/slide2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8.xml"/><Relationship Id="rId1" Type="http://schemas.openxmlformats.org/officeDocument/2006/relationships/slideLayout" Target="../slideLayouts/slideLayout58.xml"/><Relationship Id="rId5" Type="http://schemas.openxmlformats.org/officeDocument/2006/relationships/image" Target="../media/image62.svg"/><Relationship Id="rId4" Type="http://schemas.openxmlformats.org/officeDocument/2006/relationships/image" Target="../media/image61.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58.xml"/><Relationship Id="rId4" Type="http://schemas.microsoft.com/office/2007/relationships/hdphoto" Target="../media/hdphoto1.wdp"/></Relationships>
</file>

<file path=ppt/slides/_rels/slide3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9.xml"/><Relationship Id="rId1" Type="http://schemas.openxmlformats.org/officeDocument/2006/relationships/slideLayout" Target="../slideLayouts/slideLayout58.xml"/></Relationships>
</file>

<file path=ppt/slides/_rels/slide3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0.xml"/><Relationship Id="rId1" Type="http://schemas.openxmlformats.org/officeDocument/2006/relationships/slideLayout" Target="../slideLayouts/slideLayout58.xml"/><Relationship Id="rId4" Type="http://schemas.openxmlformats.org/officeDocument/2006/relationships/image" Target="../media/image65.svg"/></Relationships>
</file>

<file path=ppt/slides/_rels/slide32.xml.rels><?xml version="1.0" encoding="UTF-8" standalone="yes"?>
<Relationships xmlns="http://schemas.openxmlformats.org/package/2006/relationships"><Relationship Id="rId8" Type="http://schemas.openxmlformats.org/officeDocument/2006/relationships/image" Target="../media/image71.svg"/><Relationship Id="rId3" Type="http://schemas.openxmlformats.org/officeDocument/2006/relationships/image" Target="../media/image66.png"/><Relationship Id="rId7" Type="http://schemas.openxmlformats.org/officeDocument/2006/relationships/image" Target="../media/image70.png"/><Relationship Id="rId2" Type="http://schemas.openxmlformats.org/officeDocument/2006/relationships/notesSlide" Target="../notesSlides/notesSlide31.xml"/><Relationship Id="rId1" Type="http://schemas.openxmlformats.org/officeDocument/2006/relationships/slideLayout" Target="../slideLayouts/slideLayout58.xml"/><Relationship Id="rId6" Type="http://schemas.openxmlformats.org/officeDocument/2006/relationships/image" Target="../media/image69.svg"/><Relationship Id="rId5" Type="http://schemas.openxmlformats.org/officeDocument/2006/relationships/image" Target="../media/image68.png"/><Relationship Id="rId4" Type="http://schemas.openxmlformats.org/officeDocument/2006/relationships/image" Target="../media/image67.png"/><Relationship Id="rId9" Type="http://schemas.openxmlformats.org/officeDocument/2006/relationships/image" Target="../media/image72.emf"/></Relationships>
</file>

<file path=ppt/slides/_rels/slide33.xml.rels><?xml version="1.0" encoding="UTF-8" standalone="yes"?>
<Relationships xmlns="http://schemas.openxmlformats.org/package/2006/relationships"><Relationship Id="rId3" Type="http://schemas.openxmlformats.org/officeDocument/2006/relationships/image" Target="../media/image73.emf"/><Relationship Id="rId2" Type="http://schemas.openxmlformats.org/officeDocument/2006/relationships/notesSlide" Target="../notesSlides/notesSlide32.xml"/><Relationship Id="rId1" Type="http://schemas.openxmlformats.org/officeDocument/2006/relationships/slideLayout" Target="../slideLayouts/slideLayout58.xml"/></Relationships>
</file>

<file path=ppt/slides/_rels/slide3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3.xml"/><Relationship Id="rId1" Type="http://schemas.openxmlformats.org/officeDocument/2006/relationships/slideLayout" Target="../slideLayouts/slideLayout58.xml"/><Relationship Id="rId4" Type="http://schemas.openxmlformats.org/officeDocument/2006/relationships/image" Target="../media/image74.png"/></Relationships>
</file>

<file path=ppt/slides/_rels/slide3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4.xml"/><Relationship Id="rId1" Type="http://schemas.openxmlformats.org/officeDocument/2006/relationships/slideLayout" Target="../slideLayouts/slideLayout58.xml"/><Relationship Id="rId4" Type="http://schemas.openxmlformats.org/officeDocument/2006/relationships/image" Target="../media/image75.png"/></Relationships>
</file>

<file path=ppt/slides/_rels/slide36.xml.rels><?xml version="1.0" encoding="UTF-8" standalone="yes"?>
<Relationships xmlns="http://schemas.openxmlformats.org/package/2006/relationships"><Relationship Id="rId3" Type="http://schemas.openxmlformats.org/officeDocument/2006/relationships/image" Target="../media/image76.emf"/><Relationship Id="rId2" Type="http://schemas.openxmlformats.org/officeDocument/2006/relationships/notesSlide" Target="../notesSlides/notesSlide35.xml"/><Relationship Id="rId1" Type="http://schemas.openxmlformats.org/officeDocument/2006/relationships/slideLayout" Target="../slideLayouts/slideLayout58.xml"/></Relationships>
</file>

<file path=ppt/slides/_rels/slide37.xml.rels><?xml version="1.0" encoding="UTF-8" standalone="yes"?>
<Relationships xmlns="http://schemas.openxmlformats.org/package/2006/relationships"><Relationship Id="rId3" Type="http://schemas.openxmlformats.org/officeDocument/2006/relationships/image" Target="../media/image77.emf"/><Relationship Id="rId2" Type="http://schemas.openxmlformats.org/officeDocument/2006/relationships/notesSlide" Target="../notesSlides/notesSlide36.xml"/><Relationship Id="rId1" Type="http://schemas.openxmlformats.org/officeDocument/2006/relationships/slideLayout" Target="../slideLayouts/slideLayout58.xml"/></Relationships>
</file>

<file path=ppt/slides/_rels/slide38.xml.rels><?xml version="1.0" encoding="UTF-8" standalone="yes"?>
<Relationships xmlns="http://schemas.openxmlformats.org/package/2006/relationships"><Relationship Id="rId3" Type="http://schemas.openxmlformats.org/officeDocument/2006/relationships/image" Target="../media/image78.emf"/><Relationship Id="rId2" Type="http://schemas.openxmlformats.org/officeDocument/2006/relationships/notesSlide" Target="../notesSlides/notesSlide37.xml"/><Relationship Id="rId1" Type="http://schemas.openxmlformats.org/officeDocument/2006/relationships/slideLayout" Target="../slideLayouts/slideLayout58.xml"/></Relationships>
</file>

<file path=ppt/slides/_rels/slide39.xml.rels><?xml version="1.0" encoding="UTF-8" standalone="yes"?>
<Relationships xmlns="http://schemas.openxmlformats.org/package/2006/relationships"><Relationship Id="rId3" Type="http://schemas.openxmlformats.org/officeDocument/2006/relationships/image" Target="../media/image79.emf"/><Relationship Id="rId2" Type="http://schemas.openxmlformats.org/officeDocument/2006/relationships/notesSlide" Target="../notesSlides/notesSlide38.xml"/><Relationship Id="rId1" Type="http://schemas.openxmlformats.org/officeDocument/2006/relationships/slideLayout" Target="../slideLayouts/slideLayout5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8.xml"/></Relationships>
</file>

<file path=ppt/slides/_rels/slide40.xml.rels><?xml version="1.0" encoding="UTF-8" standalone="yes"?>
<Relationships xmlns="http://schemas.openxmlformats.org/package/2006/relationships"><Relationship Id="rId3" Type="http://schemas.openxmlformats.org/officeDocument/2006/relationships/image" Target="../media/image80.emf"/><Relationship Id="rId2" Type="http://schemas.openxmlformats.org/officeDocument/2006/relationships/notesSlide" Target="../notesSlides/notesSlide39.xml"/><Relationship Id="rId1" Type="http://schemas.openxmlformats.org/officeDocument/2006/relationships/slideLayout" Target="../slideLayouts/slideLayout58.xml"/></Relationships>
</file>

<file path=ppt/slides/_rels/slide41.xml.rels><?xml version="1.0" encoding="UTF-8" standalone="yes"?>
<Relationships xmlns="http://schemas.openxmlformats.org/package/2006/relationships"><Relationship Id="rId3" Type="http://schemas.openxmlformats.org/officeDocument/2006/relationships/image" Target="../media/image81.emf"/><Relationship Id="rId2" Type="http://schemas.openxmlformats.org/officeDocument/2006/relationships/notesSlide" Target="../notesSlides/notesSlide40.xml"/><Relationship Id="rId1" Type="http://schemas.openxmlformats.org/officeDocument/2006/relationships/slideLayout" Target="../slideLayouts/slideLayout58.xml"/></Relationships>
</file>

<file path=ppt/slides/_rels/slide42.xml.rels><?xml version="1.0" encoding="UTF-8" standalone="yes"?>
<Relationships xmlns="http://schemas.openxmlformats.org/package/2006/relationships"><Relationship Id="rId3" Type="http://schemas.openxmlformats.org/officeDocument/2006/relationships/image" Target="../media/image82.emf"/><Relationship Id="rId2" Type="http://schemas.openxmlformats.org/officeDocument/2006/relationships/notesSlide" Target="../notesSlides/notesSlide41.xml"/><Relationship Id="rId1" Type="http://schemas.openxmlformats.org/officeDocument/2006/relationships/slideLayout" Target="../slideLayouts/slideLayout58.xml"/></Relationships>
</file>

<file path=ppt/slides/_rels/slide43.xml.rels><?xml version="1.0" encoding="UTF-8" standalone="yes"?>
<Relationships xmlns="http://schemas.openxmlformats.org/package/2006/relationships"><Relationship Id="rId3" Type="http://schemas.openxmlformats.org/officeDocument/2006/relationships/image" Target="../media/image83.emf"/><Relationship Id="rId2" Type="http://schemas.openxmlformats.org/officeDocument/2006/relationships/notesSlide" Target="../notesSlides/notesSlide42.xml"/><Relationship Id="rId1" Type="http://schemas.openxmlformats.org/officeDocument/2006/relationships/slideLayout" Target="../slideLayouts/slideLayout58.xml"/></Relationships>
</file>

<file path=ppt/slides/_rels/slide44.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43.xml"/><Relationship Id="rId1" Type="http://schemas.openxmlformats.org/officeDocument/2006/relationships/slideLayout" Target="../slideLayouts/slideLayout58.xml"/></Relationships>
</file>

<file path=ppt/slides/_rels/slide45.xml.rels><?xml version="1.0" encoding="UTF-8" standalone="yes"?>
<Relationships xmlns="http://schemas.openxmlformats.org/package/2006/relationships"><Relationship Id="rId3" Type="http://schemas.openxmlformats.org/officeDocument/2006/relationships/image" Target="../media/image85.emf"/><Relationship Id="rId2" Type="http://schemas.openxmlformats.org/officeDocument/2006/relationships/notesSlide" Target="../notesSlides/notesSlide44.xml"/><Relationship Id="rId1" Type="http://schemas.openxmlformats.org/officeDocument/2006/relationships/slideLayout" Target="../slideLayouts/slideLayout58.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58.xml"/></Relationships>
</file>

<file path=ppt/slides/_rels/slide47.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notesSlide" Target="../notesSlides/notesSlide46.xml"/><Relationship Id="rId1" Type="http://schemas.openxmlformats.org/officeDocument/2006/relationships/slideLayout" Target="../slideLayouts/slideLayout58.xml"/></Relationships>
</file>

<file path=ppt/slides/_rels/slide4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47.xml"/><Relationship Id="rId1" Type="http://schemas.openxmlformats.org/officeDocument/2006/relationships/slideLayout" Target="../slideLayouts/slideLayout58.xml"/><Relationship Id="rId4" Type="http://schemas.openxmlformats.org/officeDocument/2006/relationships/image" Target="../media/image88.emf"/></Relationships>
</file>

<file path=ppt/slides/_rels/slide49.xml.rels><?xml version="1.0" encoding="UTF-8" standalone="yes"?>
<Relationships xmlns="http://schemas.openxmlformats.org/package/2006/relationships"><Relationship Id="rId3" Type="http://schemas.openxmlformats.org/officeDocument/2006/relationships/image" Target="../media/image89.emf"/><Relationship Id="rId2" Type="http://schemas.openxmlformats.org/officeDocument/2006/relationships/notesSlide" Target="../notesSlides/notesSlide48.xml"/><Relationship Id="rId1" Type="http://schemas.openxmlformats.org/officeDocument/2006/relationships/slideLayout" Target="../slideLayouts/slideLayout58.xml"/></Relationships>
</file>

<file path=ppt/slides/_rels/slide5.xml.rels><?xml version="1.0" encoding="UTF-8" standalone="yes"?>
<Relationships xmlns="http://schemas.openxmlformats.org/package/2006/relationships"><Relationship Id="rId8" Type="http://schemas.openxmlformats.org/officeDocument/2006/relationships/image" Target="../media/image12.svg"/><Relationship Id="rId13" Type="http://schemas.openxmlformats.org/officeDocument/2006/relationships/image" Target="../media/image17.png"/><Relationship Id="rId18" Type="http://schemas.openxmlformats.org/officeDocument/2006/relationships/image" Target="../media/image22.svg"/><Relationship Id="rId3" Type="http://schemas.openxmlformats.org/officeDocument/2006/relationships/image" Target="../media/image7.png"/><Relationship Id="rId21" Type="http://schemas.openxmlformats.org/officeDocument/2006/relationships/image" Target="../media/image24.png"/><Relationship Id="rId7" Type="http://schemas.openxmlformats.org/officeDocument/2006/relationships/image" Target="../media/image11.png"/><Relationship Id="rId12" Type="http://schemas.openxmlformats.org/officeDocument/2006/relationships/image" Target="../media/image16.svg"/><Relationship Id="rId17" Type="http://schemas.openxmlformats.org/officeDocument/2006/relationships/image" Target="../media/image21.png"/><Relationship Id="rId2" Type="http://schemas.openxmlformats.org/officeDocument/2006/relationships/notesSlide" Target="../notesSlides/notesSlide4.xml"/><Relationship Id="rId16" Type="http://schemas.openxmlformats.org/officeDocument/2006/relationships/image" Target="../media/image20.svg"/><Relationship Id="rId20" Type="http://schemas.microsoft.com/office/2007/relationships/hdphoto" Target="../media/hdphoto2.wdp"/><Relationship Id="rId1" Type="http://schemas.openxmlformats.org/officeDocument/2006/relationships/slideLayout" Target="../slideLayouts/slideLayout58.xml"/><Relationship Id="rId6" Type="http://schemas.openxmlformats.org/officeDocument/2006/relationships/image" Target="../media/image10.svg"/><Relationship Id="rId11" Type="http://schemas.openxmlformats.org/officeDocument/2006/relationships/image" Target="../media/image15.png"/><Relationship Id="rId5" Type="http://schemas.openxmlformats.org/officeDocument/2006/relationships/image" Target="../media/image9.png"/><Relationship Id="rId15" Type="http://schemas.openxmlformats.org/officeDocument/2006/relationships/image" Target="../media/image19.png"/><Relationship Id="rId10" Type="http://schemas.openxmlformats.org/officeDocument/2006/relationships/image" Target="../media/image14.svg"/><Relationship Id="rId19" Type="http://schemas.openxmlformats.org/officeDocument/2006/relationships/image" Target="../media/image23.png"/><Relationship Id="rId4" Type="http://schemas.openxmlformats.org/officeDocument/2006/relationships/image" Target="../media/image8.svg"/><Relationship Id="rId9" Type="http://schemas.openxmlformats.org/officeDocument/2006/relationships/image" Target="../media/image13.png"/><Relationship Id="rId14" Type="http://schemas.openxmlformats.org/officeDocument/2006/relationships/image" Target="../media/image18.svg"/></Relationships>
</file>

<file path=ppt/slides/_rels/slide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xml"/><Relationship Id="rId1" Type="http://schemas.openxmlformats.org/officeDocument/2006/relationships/slideLayout" Target="../slideLayouts/slideLayout58.xml"/></Relationships>
</file>

<file path=ppt/slides/_rels/slide7.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6.xml"/><Relationship Id="rId1" Type="http://schemas.openxmlformats.org/officeDocument/2006/relationships/slideLayout" Target="../slideLayouts/slideLayout58.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 Id="rId9" Type="http://schemas.openxmlformats.org/officeDocument/2006/relationships/image" Target="../media/image32.png"/></Relationships>
</file>

<file path=ppt/slides/_rels/slide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7.xml"/><Relationship Id="rId1" Type="http://schemas.openxmlformats.org/officeDocument/2006/relationships/slideLayout" Target="../slideLayouts/slideLayout58.xml"/></Relationships>
</file>

<file path=ppt/slides/_rels/slide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8.xml"/><Relationship Id="rId1" Type="http://schemas.openxmlformats.org/officeDocument/2006/relationships/slideLayout" Target="../slideLayouts/slideLayout5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descr="A picture containing green, grass, plant, garden&#10;&#10;Description automatically generated">
            <a:extLst>
              <a:ext uri="{FF2B5EF4-FFF2-40B4-BE49-F238E27FC236}">
                <a16:creationId xmlns:a16="http://schemas.microsoft.com/office/drawing/2014/main" id="{DE799E9D-FFFE-41A7-9615-A276A9A55FBC}"/>
              </a:ext>
            </a:extLst>
          </p:cNvPr>
          <p:cNvPicPr>
            <a:picLocks noGrp="1" noChangeAspect="1"/>
          </p:cNvPicPr>
          <p:nvPr>
            <p:ph type="pic" sz="quarter" idx="11"/>
          </p:nvPr>
        </p:nvPicPr>
        <p:blipFill rotWithShape="1">
          <a:blip r:embed="rId3"/>
          <a:srcRect/>
          <a:stretch/>
        </p:blipFill>
        <p:spPr>
          <a:xfrm>
            <a:off x="3395663" y="728663"/>
            <a:ext cx="5400675" cy="5400675"/>
          </a:xfrm>
          <a:prstGeom prst="ellipse">
            <a:avLst/>
          </a:prstGeom>
        </p:spPr>
      </p:pic>
      <p:sp>
        <p:nvSpPr>
          <p:cNvPr id="5" name="Title 4"/>
          <p:cNvSpPr>
            <a:spLocks noGrp="1"/>
          </p:cNvSpPr>
          <p:nvPr>
            <p:ph type="ctrTitle"/>
          </p:nvPr>
        </p:nvSpPr>
        <p:spPr>
          <a:xfrm>
            <a:off x="501652" y="5186209"/>
            <a:ext cx="4446269" cy="895983"/>
          </a:xfrm>
        </p:spPr>
        <p:txBody>
          <a:bodyPr/>
          <a:lstStyle/>
          <a:p>
            <a:r>
              <a:rPr lang="en-US" dirty="0"/>
              <a:t>Document heading in Calibri Light green</a:t>
            </a:r>
            <a:endParaRPr lang="cs-CZ" dirty="0"/>
          </a:p>
        </p:txBody>
      </p:sp>
      <p:sp>
        <p:nvSpPr>
          <p:cNvPr id="39940" name="Text Placeholder 4"/>
          <p:cNvSpPr>
            <a:spLocks noGrp="1"/>
          </p:cNvSpPr>
          <p:nvPr>
            <p:ph type="body" sz="quarter" idx="10"/>
          </p:nvPr>
        </p:nvSpPr>
        <p:spPr>
          <a:xfrm>
            <a:off x="501652" y="6381750"/>
            <a:ext cx="4446269" cy="273050"/>
          </a:xfrm>
        </p:spPr>
        <p:txBody>
          <a:bodyPr/>
          <a:lstStyle/>
          <a:p>
            <a:r>
              <a:rPr lang="en-US" dirty="0"/>
              <a:t>Subtitle, date or author second line </a:t>
            </a:r>
          </a:p>
        </p:txBody>
      </p:sp>
      <p:sp>
        <p:nvSpPr>
          <p:cNvPr id="6" name="Rectangle 5"/>
          <p:cNvSpPr>
            <a:spLocks noChangeArrowheads="1"/>
          </p:cNvSpPr>
          <p:nvPr/>
        </p:nvSpPr>
        <p:spPr bwMode="gray">
          <a:xfrm>
            <a:off x="7461251" y="1200051"/>
            <a:ext cx="2187575" cy="2154436"/>
          </a:xfrm>
          <a:prstGeom prst="rect">
            <a:avLst/>
          </a:prstGeom>
          <a:solidFill>
            <a:srgbClr val="FFFFFF"/>
          </a:solidFill>
          <a:ln w="12700" algn="ctr">
            <a:solidFill>
              <a:srgbClr val="00A1DE"/>
            </a:solidFill>
            <a:miter lim="800000"/>
            <a:headEnd/>
            <a:tailEnd/>
          </a:ln>
          <a:effectLst/>
        </p:spPr>
        <p:txBody>
          <a:bodyPr tIns="91440" bIns="91440" anchor="ctr">
            <a:spAutoFit/>
          </a:bodyPr>
          <a:lstStyle>
            <a:defPPr>
              <a:defRPr lang="en-US"/>
            </a:defPPr>
            <a:lvl1pPr algn="ctr" rtl="0" fontAlgn="base">
              <a:spcBef>
                <a:spcPct val="20000"/>
              </a:spcBef>
              <a:spcAft>
                <a:spcPct val="0"/>
              </a:spcAft>
              <a:defRPr sz="1100" b="1" kern="1200">
                <a:solidFill>
                  <a:schemeClr val="tx1"/>
                </a:solidFill>
                <a:latin typeface="Arial" pitchFamily="34" charset="0"/>
                <a:ea typeface="+mn-ea"/>
                <a:cs typeface="Arial" pitchFamily="34" charset="0"/>
              </a:defRPr>
            </a:lvl1pPr>
            <a:lvl2pPr marL="457200" algn="ctr" rtl="0" fontAlgn="base">
              <a:spcBef>
                <a:spcPct val="20000"/>
              </a:spcBef>
              <a:spcAft>
                <a:spcPct val="0"/>
              </a:spcAft>
              <a:defRPr sz="1100" b="1" kern="1200">
                <a:solidFill>
                  <a:schemeClr val="tx1"/>
                </a:solidFill>
                <a:latin typeface="Arial" pitchFamily="34" charset="0"/>
                <a:ea typeface="+mn-ea"/>
                <a:cs typeface="Arial" pitchFamily="34" charset="0"/>
              </a:defRPr>
            </a:lvl2pPr>
            <a:lvl3pPr marL="914400" algn="ctr" rtl="0" fontAlgn="base">
              <a:spcBef>
                <a:spcPct val="20000"/>
              </a:spcBef>
              <a:spcAft>
                <a:spcPct val="0"/>
              </a:spcAft>
              <a:defRPr sz="1100" b="1" kern="1200">
                <a:solidFill>
                  <a:schemeClr val="tx1"/>
                </a:solidFill>
                <a:latin typeface="Arial" pitchFamily="34" charset="0"/>
                <a:ea typeface="+mn-ea"/>
                <a:cs typeface="Arial" pitchFamily="34" charset="0"/>
              </a:defRPr>
            </a:lvl3pPr>
            <a:lvl4pPr marL="1371600" algn="ctr" rtl="0" fontAlgn="base">
              <a:spcBef>
                <a:spcPct val="20000"/>
              </a:spcBef>
              <a:spcAft>
                <a:spcPct val="0"/>
              </a:spcAft>
              <a:defRPr sz="1100" b="1" kern="1200">
                <a:solidFill>
                  <a:schemeClr val="tx1"/>
                </a:solidFill>
                <a:latin typeface="Arial" pitchFamily="34" charset="0"/>
                <a:ea typeface="+mn-ea"/>
                <a:cs typeface="Arial" pitchFamily="34" charset="0"/>
              </a:defRPr>
            </a:lvl4pPr>
            <a:lvl5pPr marL="1828800" algn="ctr" rtl="0" fontAlgn="base">
              <a:spcBef>
                <a:spcPct val="20000"/>
              </a:spcBef>
              <a:spcAft>
                <a:spcPct val="0"/>
              </a:spcAft>
              <a:defRPr sz="1100" b="1" kern="1200">
                <a:solidFill>
                  <a:schemeClr val="tx1"/>
                </a:solidFill>
                <a:latin typeface="Arial" pitchFamily="34" charset="0"/>
                <a:ea typeface="+mn-ea"/>
                <a:cs typeface="Arial" pitchFamily="34" charset="0"/>
              </a:defRPr>
            </a:lvl5pPr>
            <a:lvl6pPr marL="2286000" algn="l" defTabSz="914400" rtl="0" eaLnBrk="1" latinLnBrk="0" hangingPunct="1">
              <a:defRPr sz="1100" b="1" kern="1200">
                <a:solidFill>
                  <a:schemeClr val="tx1"/>
                </a:solidFill>
                <a:latin typeface="Arial" pitchFamily="34" charset="0"/>
                <a:ea typeface="+mn-ea"/>
                <a:cs typeface="Arial" pitchFamily="34" charset="0"/>
              </a:defRPr>
            </a:lvl6pPr>
            <a:lvl7pPr marL="2743200" algn="l" defTabSz="914400" rtl="0" eaLnBrk="1" latinLnBrk="0" hangingPunct="1">
              <a:defRPr sz="1100" b="1" kern="1200">
                <a:solidFill>
                  <a:schemeClr val="tx1"/>
                </a:solidFill>
                <a:latin typeface="Arial" pitchFamily="34" charset="0"/>
                <a:ea typeface="+mn-ea"/>
                <a:cs typeface="Arial" pitchFamily="34" charset="0"/>
              </a:defRPr>
            </a:lvl7pPr>
            <a:lvl8pPr marL="3200400" algn="l" defTabSz="914400" rtl="0" eaLnBrk="1" latinLnBrk="0" hangingPunct="1">
              <a:defRPr sz="1100" b="1" kern="1200">
                <a:solidFill>
                  <a:schemeClr val="tx1"/>
                </a:solidFill>
                <a:latin typeface="Arial" pitchFamily="34" charset="0"/>
                <a:ea typeface="+mn-ea"/>
                <a:cs typeface="Arial" pitchFamily="34" charset="0"/>
              </a:defRPr>
            </a:lvl8pPr>
            <a:lvl9pPr marL="3657600" algn="l" defTabSz="914400" rtl="0" eaLnBrk="1" latinLnBrk="0" hangingPunct="1">
              <a:defRPr sz="1100" b="1" kern="1200">
                <a:solidFill>
                  <a:schemeClr val="tx1"/>
                </a:solidFill>
                <a:latin typeface="Arial" pitchFamily="34" charset="0"/>
                <a:ea typeface="+mn-ea"/>
                <a:cs typeface="Arial" pitchFamily="34" charset="0"/>
              </a:defRPr>
            </a:lvl9pPr>
          </a:lstStyle>
          <a:p>
            <a:pPr algn="l">
              <a:spcBef>
                <a:spcPts val="400"/>
              </a:spcBef>
              <a:spcAft>
                <a:spcPts val="400"/>
              </a:spcAft>
              <a:defRPr/>
            </a:pPr>
            <a:r>
              <a:rPr lang="en-US" sz="900" dirty="0">
                <a:solidFill>
                  <a:srgbClr val="C00000"/>
                </a:solidFill>
                <a:latin typeface="+mn-lt"/>
                <a:ea typeface="MS PGothic"/>
              </a:rPr>
              <a:t>Image for illustrative </a:t>
            </a:r>
            <a:br>
              <a:rPr lang="cs-CZ" sz="900" dirty="0">
                <a:solidFill>
                  <a:srgbClr val="C00000"/>
                </a:solidFill>
                <a:latin typeface="+mn-lt"/>
                <a:ea typeface="MS PGothic"/>
              </a:rPr>
            </a:br>
            <a:r>
              <a:rPr lang="en-US" sz="900" dirty="0">
                <a:solidFill>
                  <a:srgbClr val="C00000"/>
                </a:solidFill>
                <a:latin typeface="+mn-lt"/>
                <a:ea typeface="MS PGothic"/>
              </a:rPr>
              <a:t>purposes only</a:t>
            </a:r>
            <a:r>
              <a:rPr lang="cs-CZ" sz="900" dirty="0">
                <a:solidFill>
                  <a:srgbClr val="C00000"/>
                </a:solidFill>
                <a:latin typeface="+mn-lt"/>
                <a:ea typeface="MS PGothic"/>
              </a:rPr>
              <a:t>!</a:t>
            </a:r>
          </a:p>
          <a:p>
            <a:pPr algn="l">
              <a:spcBef>
                <a:spcPts val="400"/>
              </a:spcBef>
              <a:spcAft>
                <a:spcPts val="400"/>
              </a:spcAft>
              <a:defRPr/>
            </a:pPr>
            <a:r>
              <a:rPr lang="en-US" sz="700" b="0" dirty="0">
                <a:solidFill>
                  <a:schemeClr val="tx2"/>
                </a:solidFill>
                <a:latin typeface="+mn-lt"/>
                <a:ea typeface="MS PGothic"/>
              </a:rPr>
              <a:t>Replacing cover image</a:t>
            </a:r>
          </a:p>
          <a:p>
            <a:pPr algn="l">
              <a:spcBef>
                <a:spcPts val="400"/>
              </a:spcBef>
              <a:spcAft>
                <a:spcPts val="400"/>
              </a:spcAft>
              <a:defRPr/>
            </a:pPr>
            <a:r>
              <a:rPr lang="en-US" sz="700" b="0" dirty="0">
                <a:solidFill>
                  <a:schemeClr val="tx2"/>
                </a:solidFill>
                <a:latin typeface="+mn-lt"/>
              </a:rPr>
              <a:t>Replace the image in one of two ways.</a:t>
            </a:r>
          </a:p>
          <a:p>
            <a:pPr marL="228600" indent="-228600" algn="l">
              <a:spcBef>
                <a:spcPts val="400"/>
              </a:spcBef>
              <a:spcAft>
                <a:spcPts val="400"/>
              </a:spcAft>
              <a:buFontTx/>
              <a:buAutoNum type="arabicPeriod"/>
              <a:defRPr/>
            </a:pPr>
            <a:r>
              <a:rPr lang="en-US" sz="700" b="0" dirty="0">
                <a:solidFill>
                  <a:schemeClr val="tx2"/>
                </a:solidFill>
                <a:latin typeface="+mn-lt"/>
              </a:rPr>
              <a:t>Delete existing image, click the picture icon to navigate to a new image and ‘click’ insert.</a:t>
            </a:r>
          </a:p>
          <a:p>
            <a:pPr marL="228600" indent="-228600" algn="l">
              <a:spcBef>
                <a:spcPts val="400"/>
              </a:spcBef>
              <a:spcAft>
                <a:spcPts val="400"/>
              </a:spcAft>
              <a:buFontTx/>
              <a:buAutoNum type="arabicPeriod"/>
              <a:defRPr/>
            </a:pPr>
            <a:r>
              <a:rPr lang="en-US" sz="700" b="0" dirty="0">
                <a:solidFill>
                  <a:schemeClr val="tx2"/>
                </a:solidFill>
                <a:latin typeface="+mn-lt"/>
              </a:rPr>
              <a:t>Select the image, ‘right click’, and select Change Picture. Browse to a new image and ‘click’ Insert. </a:t>
            </a:r>
          </a:p>
          <a:p>
            <a:pPr algn="l">
              <a:spcBef>
                <a:spcPts val="400"/>
              </a:spcBef>
              <a:spcAft>
                <a:spcPts val="400"/>
              </a:spcAft>
              <a:defRPr/>
            </a:pPr>
            <a:r>
              <a:rPr lang="en-US" sz="700" b="0" dirty="0">
                <a:solidFill>
                  <a:schemeClr val="tx2"/>
                </a:solidFill>
                <a:latin typeface="+mn-lt"/>
                <a:ea typeface="MS PGothic"/>
              </a:rPr>
              <a:t>Once the image has been inserted on this slide, make sure to right-click and choose “send to back”.</a:t>
            </a:r>
            <a:endParaRPr lang="cs-CZ" sz="700" b="0" dirty="0">
              <a:solidFill>
                <a:schemeClr val="tx2"/>
              </a:solidFill>
              <a:latin typeface="+mn-lt"/>
              <a:ea typeface="MS PGothic"/>
            </a:endParaRPr>
          </a:p>
          <a:p>
            <a:pPr algn="l">
              <a:spcBef>
                <a:spcPts val="400"/>
              </a:spcBef>
              <a:spcAft>
                <a:spcPts val="400"/>
              </a:spcAft>
              <a:defRPr/>
            </a:pPr>
            <a:r>
              <a:rPr lang="cs-CZ" sz="700" b="0" dirty="0">
                <a:solidFill>
                  <a:schemeClr val="tx2"/>
                </a:solidFill>
                <a:latin typeface="+mn-lt"/>
                <a:ea typeface="MS PGothic"/>
              </a:rPr>
              <a:t>Image </a:t>
            </a:r>
            <a:r>
              <a:rPr lang="cs-CZ" sz="700" b="0" dirty="0" err="1">
                <a:solidFill>
                  <a:schemeClr val="tx2"/>
                </a:solidFill>
                <a:latin typeface="+mn-lt"/>
                <a:ea typeface="MS PGothic"/>
              </a:rPr>
              <a:t>library</a:t>
            </a:r>
            <a:r>
              <a:rPr lang="cs-CZ" sz="700" b="0" dirty="0">
                <a:solidFill>
                  <a:schemeClr val="tx2"/>
                </a:solidFill>
                <a:latin typeface="+mn-lt"/>
                <a:ea typeface="MS PGothic"/>
              </a:rPr>
              <a:t> </a:t>
            </a:r>
            <a:r>
              <a:rPr lang="cs-CZ" sz="700" b="0" dirty="0" err="1">
                <a:solidFill>
                  <a:schemeClr val="tx2"/>
                </a:solidFill>
                <a:latin typeface="+mn-lt"/>
                <a:ea typeface="MS PGothic"/>
              </a:rPr>
              <a:t>is</a:t>
            </a:r>
            <a:r>
              <a:rPr lang="cs-CZ" sz="700" b="0" dirty="0">
                <a:solidFill>
                  <a:schemeClr val="tx2"/>
                </a:solidFill>
                <a:latin typeface="+mn-lt"/>
                <a:ea typeface="MS PGothic"/>
              </a:rPr>
              <a:t> </a:t>
            </a:r>
            <a:r>
              <a:rPr lang="cs-CZ" sz="700" b="0" dirty="0" err="1">
                <a:solidFill>
                  <a:schemeClr val="tx2"/>
                </a:solidFill>
                <a:latin typeface="+mn-lt"/>
                <a:ea typeface="MS PGothic"/>
              </a:rPr>
              <a:t>available</a:t>
            </a:r>
            <a:r>
              <a:rPr lang="cs-CZ" sz="700" b="0" dirty="0">
                <a:solidFill>
                  <a:schemeClr val="tx2"/>
                </a:solidFill>
                <a:latin typeface="+mn-lt"/>
                <a:ea typeface="MS PGothic"/>
              </a:rPr>
              <a:t> </a:t>
            </a:r>
            <a:r>
              <a:rPr lang="cs-CZ" sz="700" b="0" dirty="0" err="1">
                <a:solidFill>
                  <a:schemeClr val="accent3"/>
                </a:solidFill>
                <a:latin typeface="+mn-lt"/>
                <a:ea typeface="MS PGothic"/>
                <a:hlinkClick r:id="rId4"/>
              </a:rPr>
              <a:t>here</a:t>
            </a:r>
            <a:r>
              <a:rPr lang="cs-CZ" sz="700" b="0" dirty="0">
                <a:solidFill>
                  <a:schemeClr val="tx2"/>
                </a:solidFill>
                <a:latin typeface="+mn-lt"/>
                <a:ea typeface="MS PGothic"/>
              </a:rPr>
              <a:t>.</a:t>
            </a:r>
          </a:p>
        </p:txBody>
      </p:sp>
    </p:spTree>
    <p:extLst>
      <p:ext uri="{BB962C8B-B14F-4D97-AF65-F5344CB8AC3E}">
        <p14:creationId xmlns:p14="http://schemas.microsoft.com/office/powerpoint/2010/main" val="7951502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90" name="Title 4">
            <a:extLst>
              <a:ext uri="{FF2B5EF4-FFF2-40B4-BE49-F238E27FC236}">
                <a16:creationId xmlns:a16="http://schemas.microsoft.com/office/drawing/2014/main" id="{B7ACBFB9-7091-AEAF-7C93-BC93B74C624E}"/>
              </a:ext>
            </a:extLst>
          </p:cNvPr>
          <p:cNvSpPr>
            <a:spLocks noGrp="1"/>
          </p:cNvSpPr>
          <p:nvPr>
            <p:ph type="title"/>
          </p:nvPr>
        </p:nvSpPr>
        <p:spPr>
          <a:xfrm>
            <a:off x="501650" y="317500"/>
            <a:ext cx="6320390" cy="699642"/>
          </a:xfrm>
        </p:spPr>
        <p:txBody>
          <a:bodyPr/>
          <a:lstStyle/>
          <a:p>
            <a:r>
              <a:rPr lang="en-US" sz="3600">
                <a:solidFill>
                  <a:schemeClr val="accent1">
                    <a:lumMod val="75000"/>
                  </a:schemeClr>
                </a:solidFill>
              </a:rPr>
              <a:t>Natural Language processing</a:t>
            </a:r>
            <a:endParaRPr lang="en-US" sz="3600" dirty="0">
              <a:solidFill>
                <a:schemeClr val="accent1">
                  <a:lumMod val="75000"/>
                </a:schemeClr>
              </a:solidFill>
            </a:endParaRPr>
          </a:p>
        </p:txBody>
      </p:sp>
      <p:sp>
        <p:nvSpPr>
          <p:cNvPr id="11" name="Title 4">
            <a:extLst>
              <a:ext uri="{FF2B5EF4-FFF2-40B4-BE49-F238E27FC236}">
                <a16:creationId xmlns:a16="http://schemas.microsoft.com/office/drawing/2014/main" id="{E5D21D10-911D-48DE-A7AB-F42F6E1E5269}"/>
              </a:ext>
            </a:extLst>
          </p:cNvPr>
          <p:cNvSpPr txBox="1">
            <a:spLocks/>
          </p:cNvSpPr>
          <p:nvPr/>
        </p:nvSpPr>
        <p:spPr bwMode="gray">
          <a:xfrm>
            <a:off x="501649" y="1017143"/>
            <a:ext cx="3063483" cy="318498"/>
          </a:xfrm>
          <a:prstGeom prst="rect">
            <a:avLst/>
          </a:prstGeom>
        </p:spPr>
        <p:txBody>
          <a:bodyPr vert="horz" lIns="0" tIns="0" rIns="0" bIns="0" rtlCol="0" anchor="t" anchorCtr="0">
            <a:noAutofit/>
          </a:bodyPr>
          <a:lstStyle>
            <a:lvl1pPr algn="l" defTabSz="914400" rtl="0" eaLnBrk="1" latinLnBrk="0" hangingPunct="1">
              <a:spcBef>
                <a:spcPct val="0"/>
              </a:spcBef>
              <a:buNone/>
              <a:defRPr sz="2100" kern="1200">
                <a:solidFill>
                  <a:schemeClr val="tx1"/>
                </a:solidFill>
                <a:latin typeface="+mj-lt"/>
                <a:ea typeface="+mj-ea"/>
                <a:cs typeface="Calibri Light" panose="020F0302020204030204" pitchFamily="34" charset="0"/>
              </a:defRPr>
            </a:lvl1pPr>
          </a:lstStyle>
          <a:p>
            <a:pPr algn="just"/>
            <a:r>
              <a:rPr lang="en-US" sz="2000" dirty="0">
                <a:solidFill>
                  <a:srgbClr val="202124"/>
                </a:solidFill>
                <a:latin typeface="arial" panose="020B0604020202020204" pitchFamily="34" charset="0"/>
              </a:rPr>
              <a:t>How to represent words?</a:t>
            </a:r>
            <a:endParaRPr lang="en-US" sz="2800" dirty="0">
              <a:solidFill>
                <a:schemeClr val="accent1">
                  <a:lumMod val="75000"/>
                </a:schemeClr>
              </a:solidFill>
            </a:endParaRPr>
          </a:p>
        </p:txBody>
      </p:sp>
      <p:sp>
        <p:nvSpPr>
          <p:cNvPr id="36" name="Title 4">
            <a:extLst>
              <a:ext uri="{FF2B5EF4-FFF2-40B4-BE49-F238E27FC236}">
                <a16:creationId xmlns:a16="http://schemas.microsoft.com/office/drawing/2014/main" id="{1E8185E7-7CB2-470F-8538-D39BFD54BC6F}"/>
              </a:ext>
            </a:extLst>
          </p:cNvPr>
          <p:cNvSpPr txBox="1">
            <a:spLocks/>
          </p:cNvSpPr>
          <p:nvPr/>
        </p:nvSpPr>
        <p:spPr bwMode="gray">
          <a:xfrm>
            <a:off x="501649" y="1438475"/>
            <a:ext cx="9114963" cy="318498"/>
          </a:xfrm>
          <a:prstGeom prst="rect">
            <a:avLst/>
          </a:prstGeom>
        </p:spPr>
        <p:txBody>
          <a:bodyPr vert="horz" lIns="0" tIns="0" rIns="0" bIns="0" rtlCol="0" anchor="t" anchorCtr="0">
            <a:noAutofit/>
          </a:bodyPr>
          <a:lstStyle>
            <a:lvl1pPr algn="l" defTabSz="914400" rtl="0" eaLnBrk="1" latinLnBrk="0" hangingPunct="1">
              <a:spcBef>
                <a:spcPct val="0"/>
              </a:spcBef>
              <a:buNone/>
              <a:defRPr sz="2100" kern="1200">
                <a:solidFill>
                  <a:schemeClr val="tx1"/>
                </a:solidFill>
                <a:latin typeface="+mj-lt"/>
                <a:ea typeface="+mj-ea"/>
                <a:cs typeface="Calibri Light" panose="020F0302020204030204" pitchFamily="34" charset="0"/>
              </a:defRPr>
            </a:lvl1pPr>
          </a:lstStyle>
          <a:p>
            <a:pPr algn="just"/>
            <a:r>
              <a:rPr lang="en-US" sz="2000" dirty="0">
                <a:solidFill>
                  <a:srgbClr val="202124"/>
                </a:solidFill>
                <a:latin typeface="arial" panose="020B0604020202020204" pitchFamily="34" charset="0"/>
              </a:rPr>
              <a:t>Word2Vec enables operations </a:t>
            </a:r>
            <a:endParaRPr lang="en-US" sz="2800" dirty="0">
              <a:solidFill>
                <a:schemeClr val="accent1">
                  <a:lumMod val="75000"/>
                </a:schemeClr>
              </a:solidFill>
            </a:endParaRPr>
          </a:p>
        </p:txBody>
      </p:sp>
      <p:pic>
        <p:nvPicPr>
          <p:cNvPr id="5122" name="Picture 2">
            <a:extLst>
              <a:ext uri="{FF2B5EF4-FFF2-40B4-BE49-F238E27FC236}">
                <a16:creationId xmlns:a16="http://schemas.microsoft.com/office/drawing/2014/main" id="{279B3DB5-FD78-4F1B-B3C2-7AE4FB6205B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86" t="4518" r="386" b="-4518"/>
          <a:stretch/>
        </p:blipFill>
        <p:spPr bwMode="auto">
          <a:xfrm>
            <a:off x="1871538" y="1756973"/>
            <a:ext cx="7745074" cy="3872538"/>
          </a:xfrm>
          <a:prstGeom prst="rect">
            <a:avLst/>
          </a:prstGeom>
          <a:noFill/>
          <a:extLst>
            <a:ext uri="{909E8E84-426E-40DD-AFC4-6F175D3DCCD1}">
              <a14:hiddenFill xmlns:a14="http://schemas.microsoft.com/office/drawing/2010/main">
                <a:solidFill>
                  <a:srgbClr val="FFFFFF"/>
                </a:solidFill>
              </a14:hiddenFill>
            </a:ext>
          </a:extLst>
        </p:spPr>
      </p:pic>
      <p:sp>
        <p:nvSpPr>
          <p:cNvPr id="13" name="Title 4">
            <a:extLst>
              <a:ext uri="{FF2B5EF4-FFF2-40B4-BE49-F238E27FC236}">
                <a16:creationId xmlns:a16="http://schemas.microsoft.com/office/drawing/2014/main" id="{D7A76E37-690E-4F01-95A0-709C038A7221}"/>
              </a:ext>
            </a:extLst>
          </p:cNvPr>
          <p:cNvSpPr txBox="1">
            <a:spLocks/>
          </p:cNvSpPr>
          <p:nvPr/>
        </p:nvSpPr>
        <p:spPr bwMode="gray">
          <a:xfrm>
            <a:off x="501649" y="5752529"/>
            <a:ext cx="10830747" cy="390960"/>
          </a:xfrm>
          <a:prstGeom prst="rect">
            <a:avLst/>
          </a:prstGeom>
        </p:spPr>
        <p:txBody>
          <a:bodyPr vert="horz" lIns="0" tIns="0" rIns="0" bIns="0" rtlCol="0" anchor="t" anchorCtr="0">
            <a:noAutofit/>
          </a:bodyPr>
          <a:lstStyle>
            <a:lvl1pPr algn="l" defTabSz="914400" rtl="0" eaLnBrk="1" latinLnBrk="0" hangingPunct="1">
              <a:spcBef>
                <a:spcPct val="0"/>
              </a:spcBef>
              <a:buNone/>
              <a:defRPr sz="2100" kern="1200">
                <a:solidFill>
                  <a:schemeClr val="tx1"/>
                </a:solidFill>
                <a:latin typeface="+mj-lt"/>
                <a:ea typeface="+mj-ea"/>
                <a:cs typeface="Calibri Light" panose="020F0302020204030204" pitchFamily="34" charset="0"/>
              </a:defRPr>
            </a:lvl1pPr>
          </a:lstStyle>
          <a:p>
            <a:pPr algn="just"/>
            <a:r>
              <a:rPr lang="en-US" sz="1600" b="0" i="0" dirty="0">
                <a:effectLst/>
                <a:latin typeface="Arial" panose="020B0604020202020204" pitchFamily="34" charset="0"/>
                <a:cs typeface="Arial" panose="020B0604020202020204" pitchFamily="34" charset="0"/>
              </a:rPr>
              <a:t>The resulting vector from "</a:t>
            </a:r>
            <a:r>
              <a:rPr lang="en-US" sz="1600" b="0" i="0" dirty="0" err="1">
                <a:effectLst/>
                <a:latin typeface="Arial" panose="020B0604020202020204" pitchFamily="34" charset="0"/>
                <a:cs typeface="Arial" panose="020B0604020202020204" pitchFamily="34" charset="0"/>
              </a:rPr>
              <a:t>king-man+woman</a:t>
            </a:r>
            <a:r>
              <a:rPr lang="en-US" sz="1600" b="0" i="0" dirty="0">
                <a:effectLst/>
                <a:latin typeface="Arial" panose="020B0604020202020204" pitchFamily="34" charset="0"/>
                <a:cs typeface="Arial" panose="020B0604020202020204" pitchFamily="34" charset="0"/>
              </a:rPr>
              <a:t>" doesn't exactly equal "queen", but "queen" is the closest word to it from the 400,000 word embeddings we have in this collection.</a:t>
            </a:r>
            <a:endParaRPr lang="en-US" sz="2800" dirty="0">
              <a:latin typeface="Arial" panose="020B0604020202020204" pitchFamily="34" charset="0"/>
              <a:cs typeface="Arial" panose="020B0604020202020204" pitchFamily="34" charset="0"/>
            </a:endParaRPr>
          </a:p>
        </p:txBody>
      </p:sp>
      <p:sp>
        <p:nvSpPr>
          <p:cNvPr id="15" name="TextBox 14">
            <a:extLst>
              <a:ext uri="{FF2B5EF4-FFF2-40B4-BE49-F238E27FC236}">
                <a16:creationId xmlns:a16="http://schemas.microsoft.com/office/drawing/2014/main" id="{DBEEF3EF-F3FF-42E7-9A8F-CA70633BEF5A}"/>
              </a:ext>
            </a:extLst>
          </p:cNvPr>
          <p:cNvSpPr txBox="1"/>
          <p:nvPr/>
        </p:nvSpPr>
        <p:spPr>
          <a:xfrm>
            <a:off x="2575388" y="5413847"/>
            <a:ext cx="7645587" cy="276999"/>
          </a:xfrm>
          <a:prstGeom prst="rect">
            <a:avLst/>
          </a:prstGeom>
          <a:noFill/>
        </p:spPr>
        <p:txBody>
          <a:bodyPr wrap="square">
            <a:spAutoFit/>
          </a:bodyPr>
          <a:lstStyle/>
          <a:p>
            <a:r>
              <a:rPr lang="en-US" sz="1200" dirty="0">
                <a:solidFill>
                  <a:schemeClr val="bg2"/>
                </a:solidFill>
              </a:rPr>
              <a:t>The Illustrated Word2vec – Jay </a:t>
            </a:r>
            <a:r>
              <a:rPr lang="en-US" sz="1200" dirty="0" err="1">
                <a:solidFill>
                  <a:schemeClr val="bg2"/>
                </a:solidFill>
              </a:rPr>
              <a:t>Alammar</a:t>
            </a:r>
            <a:r>
              <a:rPr lang="en-US" sz="1200" dirty="0">
                <a:solidFill>
                  <a:schemeClr val="bg2"/>
                </a:solidFill>
              </a:rPr>
              <a:t> – Visualizing machine learning one concept at a time. (jalammar.github.io)</a:t>
            </a:r>
          </a:p>
        </p:txBody>
      </p:sp>
    </p:spTree>
    <p:extLst>
      <p:ext uri="{BB962C8B-B14F-4D97-AF65-F5344CB8AC3E}">
        <p14:creationId xmlns:p14="http://schemas.microsoft.com/office/powerpoint/2010/main" val="9118161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90" name="Title 4">
            <a:extLst>
              <a:ext uri="{FF2B5EF4-FFF2-40B4-BE49-F238E27FC236}">
                <a16:creationId xmlns:a16="http://schemas.microsoft.com/office/drawing/2014/main" id="{B7ACBFB9-7091-AEAF-7C93-BC93B74C624E}"/>
              </a:ext>
            </a:extLst>
          </p:cNvPr>
          <p:cNvSpPr>
            <a:spLocks noGrp="1"/>
          </p:cNvSpPr>
          <p:nvPr>
            <p:ph type="title"/>
          </p:nvPr>
        </p:nvSpPr>
        <p:spPr>
          <a:xfrm>
            <a:off x="501650" y="317500"/>
            <a:ext cx="6320390" cy="699642"/>
          </a:xfrm>
        </p:spPr>
        <p:txBody>
          <a:bodyPr/>
          <a:lstStyle/>
          <a:p>
            <a:r>
              <a:rPr lang="en-US" sz="3600">
                <a:solidFill>
                  <a:schemeClr val="accent1">
                    <a:lumMod val="75000"/>
                  </a:schemeClr>
                </a:solidFill>
                <a:latin typeface="Arial" panose="020B0604020202020204" pitchFamily="34" charset="0"/>
                <a:cs typeface="Arial" panose="020B0604020202020204" pitchFamily="34" charset="0"/>
              </a:rPr>
              <a:t>Natural Language processing</a:t>
            </a:r>
            <a:endParaRPr lang="en-US" sz="3600" dirty="0">
              <a:solidFill>
                <a:schemeClr val="accent1">
                  <a:lumMod val="75000"/>
                </a:schemeClr>
              </a:solidFill>
              <a:latin typeface="Arial" panose="020B0604020202020204" pitchFamily="34" charset="0"/>
              <a:cs typeface="Arial" panose="020B0604020202020204" pitchFamily="34" charset="0"/>
            </a:endParaRPr>
          </a:p>
        </p:txBody>
      </p:sp>
      <p:sp>
        <p:nvSpPr>
          <p:cNvPr id="11" name="Title 4">
            <a:extLst>
              <a:ext uri="{FF2B5EF4-FFF2-40B4-BE49-F238E27FC236}">
                <a16:creationId xmlns:a16="http://schemas.microsoft.com/office/drawing/2014/main" id="{E5D21D10-911D-48DE-A7AB-F42F6E1E5269}"/>
              </a:ext>
            </a:extLst>
          </p:cNvPr>
          <p:cNvSpPr txBox="1">
            <a:spLocks/>
          </p:cNvSpPr>
          <p:nvPr/>
        </p:nvSpPr>
        <p:spPr bwMode="gray">
          <a:xfrm>
            <a:off x="501650" y="1017142"/>
            <a:ext cx="4224463" cy="318497"/>
          </a:xfrm>
          <a:prstGeom prst="rect">
            <a:avLst/>
          </a:prstGeom>
        </p:spPr>
        <p:txBody>
          <a:bodyPr vert="horz" lIns="0" tIns="0" rIns="0" bIns="0" rtlCol="0" anchor="t" anchorCtr="0">
            <a:noAutofit/>
          </a:bodyPr>
          <a:lstStyle>
            <a:lvl1pPr algn="l" defTabSz="914400" rtl="0" eaLnBrk="1" latinLnBrk="0" hangingPunct="1">
              <a:spcBef>
                <a:spcPct val="0"/>
              </a:spcBef>
              <a:buNone/>
              <a:defRPr sz="2100" kern="1200">
                <a:solidFill>
                  <a:schemeClr val="tx1"/>
                </a:solidFill>
                <a:latin typeface="+mj-lt"/>
                <a:ea typeface="+mj-ea"/>
                <a:cs typeface="Calibri Light" panose="020F0302020204030204" pitchFamily="34" charset="0"/>
              </a:defRPr>
            </a:lvl1pPr>
          </a:lstStyle>
          <a:p>
            <a:pPr algn="just"/>
            <a:r>
              <a:rPr lang="en-US" sz="2000" dirty="0">
                <a:solidFill>
                  <a:srgbClr val="202124"/>
                </a:solidFill>
                <a:latin typeface="Arial" panose="020B0604020202020204" pitchFamily="34" charset="0"/>
                <a:cs typeface="Arial" panose="020B0604020202020204" pitchFamily="34" charset="0"/>
              </a:rPr>
              <a:t>How to represent a whole text?</a:t>
            </a:r>
            <a:endParaRPr lang="en-US" sz="2800" dirty="0">
              <a:solidFill>
                <a:schemeClr val="accent1">
                  <a:lumMod val="75000"/>
                </a:schemeClr>
              </a:solidFill>
              <a:latin typeface="Arial" panose="020B0604020202020204" pitchFamily="34" charset="0"/>
              <a:cs typeface="Arial" panose="020B0604020202020204" pitchFamily="34" charset="0"/>
            </a:endParaRPr>
          </a:p>
        </p:txBody>
      </p:sp>
      <p:sp>
        <p:nvSpPr>
          <p:cNvPr id="2" name="TextBox 1">
            <a:extLst>
              <a:ext uri="{FF2B5EF4-FFF2-40B4-BE49-F238E27FC236}">
                <a16:creationId xmlns:a16="http://schemas.microsoft.com/office/drawing/2014/main" id="{06206121-E68A-4786-A313-9BC0C49EAA85}"/>
              </a:ext>
            </a:extLst>
          </p:cNvPr>
          <p:cNvSpPr txBox="1"/>
          <p:nvPr/>
        </p:nvSpPr>
        <p:spPr>
          <a:xfrm flipH="1">
            <a:off x="501650" y="1553001"/>
            <a:ext cx="10951054" cy="553998"/>
          </a:xfrm>
          <a:prstGeom prst="rect">
            <a:avLst/>
          </a:prstGeom>
          <a:noFill/>
        </p:spPr>
        <p:txBody>
          <a:bodyPr wrap="square" lIns="0" tIns="0" rIns="0" bIns="0" rtlCol="0">
            <a:spAutoFit/>
          </a:bodyPr>
          <a:lstStyle/>
          <a:p>
            <a:pPr algn="just">
              <a:spcBef>
                <a:spcPts val="600"/>
              </a:spcBef>
              <a:buSzPct val="100000"/>
            </a:pPr>
            <a:r>
              <a:rPr lang="en-US" dirty="0">
                <a:solidFill>
                  <a:srgbClr val="313131"/>
                </a:solidFill>
                <a:latin typeface="Arial" panose="020B0604020202020204" pitchFamily="34" charset="0"/>
                <a:cs typeface="Arial" panose="020B0604020202020204" pitchFamily="34" charset="0"/>
              </a:rPr>
              <a:t>Machine learning techniques can be applicable only on </a:t>
            </a:r>
            <a:r>
              <a:rPr lang="en-US" b="1" dirty="0">
                <a:solidFill>
                  <a:srgbClr val="648D1C"/>
                </a:solidFill>
                <a:latin typeface="Arial" panose="020B0604020202020204" pitchFamily="34" charset="0"/>
                <a:cs typeface="Arial" panose="020B0604020202020204" pitchFamily="34" charset="0"/>
              </a:rPr>
              <a:t>structured data </a:t>
            </a:r>
            <a:r>
              <a:rPr lang="en-US" dirty="0">
                <a:solidFill>
                  <a:srgbClr val="313131"/>
                </a:solidFill>
                <a:latin typeface="Arial" panose="020B0604020202020204" pitchFamily="34" charset="0"/>
                <a:cs typeface="Arial" panose="020B0604020202020204" pitchFamily="34" charset="0"/>
              </a:rPr>
              <a:t>or structured representation of </a:t>
            </a:r>
            <a:r>
              <a:rPr lang="en-US" b="1" dirty="0">
                <a:solidFill>
                  <a:srgbClr val="FF0000"/>
                </a:solidFill>
                <a:latin typeface="Arial" panose="020B0604020202020204" pitchFamily="34" charset="0"/>
                <a:cs typeface="Arial" panose="020B0604020202020204" pitchFamily="34" charset="0"/>
              </a:rPr>
              <a:t>unstructured data.</a:t>
            </a:r>
          </a:p>
        </p:txBody>
      </p:sp>
      <p:sp>
        <p:nvSpPr>
          <p:cNvPr id="19" name="TextBox 18">
            <a:extLst>
              <a:ext uri="{FF2B5EF4-FFF2-40B4-BE49-F238E27FC236}">
                <a16:creationId xmlns:a16="http://schemas.microsoft.com/office/drawing/2014/main" id="{CC2E581C-DD96-4298-93A8-D5B9C8456754}"/>
              </a:ext>
            </a:extLst>
          </p:cNvPr>
          <p:cNvSpPr txBox="1"/>
          <p:nvPr/>
        </p:nvSpPr>
        <p:spPr>
          <a:xfrm>
            <a:off x="501650" y="2274838"/>
            <a:ext cx="11484867" cy="3847207"/>
          </a:xfrm>
          <a:prstGeom prst="rect">
            <a:avLst/>
          </a:prstGeom>
          <a:noFill/>
        </p:spPr>
        <p:txBody>
          <a:bodyPr wrap="square">
            <a:spAutoFit/>
          </a:bodyPr>
          <a:lstStyle/>
          <a:p>
            <a:r>
              <a:rPr lang="en-US" sz="2000" b="0" i="0" u="none" strike="noStrike" baseline="0" dirty="0">
                <a:solidFill>
                  <a:srgbClr val="648D1C"/>
                </a:solidFill>
                <a:latin typeface="Arial" panose="020B0604020202020204" pitchFamily="34" charset="0"/>
                <a:cs typeface="Arial" panose="020B0604020202020204" pitchFamily="34" charset="0"/>
              </a:rPr>
              <a:t>Vectorization of documents</a:t>
            </a:r>
            <a:endParaRPr lang="en-US" sz="2000" b="0" i="0" u="none" strike="noStrike" baseline="0" dirty="0">
              <a:solidFill>
                <a:srgbClr val="00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600" b="0" i="0" u="none" strike="noStrike" baseline="0" dirty="0">
                <a:solidFill>
                  <a:srgbClr val="000000"/>
                </a:solidFill>
                <a:latin typeface="Arial" panose="020B0604020202020204" pitchFamily="34" charset="0"/>
                <a:cs typeface="Arial" panose="020B0604020202020204" pitchFamily="34" charset="0"/>
              </a:rPr>
              <a:t>represent each text document with a </a:t>
            </a:r>
            <a:r>
              <a:rPr lang="en-US" sz="1600" b="1" i="0" u="none" strike="noStrike" baseline="0" dirty="0">
                <a:solidFill>
                  <a:srgbClr val="000000"/>
                </a:solidFill>
                <a:latin typeface="Arial" panose="020B0604020202020204" pitchFamily="34" charset="0"/>
                <a:cs typeface="Arial" panose="020B0604020202020204" pitchFamily="34" charset="0"/>
              </a:rPr>
              <a:t>structured numeric vector </a:t>
            </a:r>
            <a:r>
              <a:rPr lang="en-US" sz="1600" i="0" u="none" strike="noStrike" baseline="0" dirty="0">
                <a:solidFill>
                  <a:srgbClr val="000000"/>
                </a:solidFill>
                <a:latin typeface="Arial" panose="020B0604020202020204" pitchFamily="34" charset="0"/>
                <a:cs typeface="Arial" panose="020B0604020202020204" pitchFamily="34" charset="0"/>
              </a:rPr>
              <a:t>(</a:t>
            </a:r>
            <a:r>
              <a:rPr lang="en-US" sz="1600" i="0" u="none" strike="noStrike" baseline="0" dirty="0" err="1">
                <a:solidFill>
                  <a:srgbClr val="000000"/>
                </a:solidFill>
                <a:latin typeface="Arial" panose="020B0604020202020204" pitchFamily="34" charset="0"/>
                <a:cs typeface="Arial" panose="020B0604020202020204" pitchFamily="34" charset="0"/>
              </a:rPr>
              <a:t>e.g</a:t>
            </a:r>
            <a:r>
              <a:rPr lang="en-US" sz="1600" i="0" u="none" strike="noStrike" baseline="0" dirty="0">
                <a:solidFill>
                  <a:srgbClr val="000000"/>
                </a:solidFill>
                <a:latin typeface="Arial" panose="020B0604020202020204" pitchFamily="34" charset="0"/>
                <a:cs typeface="Arial" panose="020B0604020202020204" pitchFamily="34" charset="0"/>
              </a:rPr>
              <a:t> binary vectorization)</a:t>
            </a:r>
          </a:p>
          <a:p>
            <a:endParaRPr lang="en-US" sz="1600" b="1" dirty="0">
              <a:solidFill>
                <a:srgbClr val="000000"/>
              </a:solidFill>
              <a:latin typeface="Arial" panose="020B0604020202020204" pitchFamily="34" charset="0"/>
              <a:cs typeface="Arial" panose="020B0604020202020204" pitchFamily="34" charset="0"/>
            </a:endParaRPr>
          </a:p>
          <a:p>
            <a:endParaRPr lang="en-US" sz="1600" b="1" i="0" u="none" strike="noStrike" baseline="0" dirty="0">
              <a:solidFill>
                <a:srgbClr val="000000"/>
              </a:solidFill>
              <a:latin typeface="Arial" panose="020B0604020202020204" pitchFamily="34" charset="0"/>
              <a:cs typeface="Arial" panose="020B0604020202020204" pitchFamily="34" charset="0"/>
            </a:endParaRPr>
          </a:p>
          <a:p>
            <a:endParaRPr lang="en-US" sz="1600" b="0" i="0" u="none" strike="noStrike" baseline="0" dirty="0">
              <a:solidFill>
                <a:srgbClr val="000000"/>
              </a:solidFill>
              <a:latin typeface="Arial" panose="020B0604020202020204" pitchFamily="34" charset="0"/>
              <a:cs typeface="Arial" panose="020B0604020202020204" pitchFamily="34" charset="0"/>
            </a:endParaRPr>
          </a:p>
          <a:p>
            <a:endParaRPr lang="en-US" sz="1600" dirty="0">
              <a:solidFill>
                <a:srgbClr val="000000"/>
              </a:solidFill>
              <a:latin typeface="Arial" panose="020B0604020202020204" pitchFamily="34" charset="0"/>
              <a:cs typeface="Arial" panose="020B0604020202020204" pitchFamily="34" charset="0"/>
            </a:endParaRPr>
          </a:p>
          <a:p>
            <a:endParaRPr lang="en-US" sz="1600" b="0" i="0" u="none" strike="noStrike" baseline="0" dirty="0">
              <a:solidFill>
                <a:srgbClr val="000000"/>
              </a:solidFill>
              <a:latin typeface="Arial" panose="020B0604020202020204" pitchFamily="34" charset="0"/>
              <a:cs typeface="Arial" panose="020B0604020202020204" pitchFamily="34" charset="0"/>
            </a:endParaRPr>
          </a:p>
          <a:p>
            <a:endParaRPr lang="en-US" sz="1600" b="0" i="0" u="none" strike="noStrike" baseline="0" dirty="0">
              <a:solidFill>
                <a:srgbClr val="000000"/>
              </a:solidFill>
              <a:latin typeface="Arial" panose="020B0604020202020204" pitchFamily="34" charset="0"/>
              <a:cs typeface="Arial" panose="020B0604020202020204" pitchFamily="34" charset="0"/>
            </a:endParaRPr>
          </a:p>
          <a:p>
            <a:endParaRPr lang="en-US" sz="1600" dirty="0">
              <a:solidFill>
                <a:srgbClr val="000000"/>
              </a:solidFill>
              <a:latin typeface="Arial" panose="020B0604020202020204" pitchFamily="34" charset="0"/>
              <a:cs typeface="Arial" panose="020B0604020202020204" pitchFamily="34" charset="0"/>
            </a:endParaRPr>
          </a:p>
          <a:p>
            <a:endParaRPr lang="en-US" sz="1600" b="0" i="0" u="none" strike="noStrike" baseline="0" dirty="0">
              <a:solidFill>
                <a:srgbClr val="000000"/>
              </a:solidFill>
              <a:latin typeface="Arial" panose="020B0604020202020204" pitchFamily="34" charset="0"/>
              <a:cs typeface="Arial" panose="020B0604020202020204" pitchFamily="34" charset="0"/>
            </a:endParaRPr>
          </a:p>
          <a:p>
            <a:endParaRPr lang="en-US" sz="1600" b="0" i="0" u="none" strike="noStrike" baseline="0" dirty="0">
              <a:solidFill>
                <a:srgbClr val="000000"/>
              </a:solidFill>
              <a:latin typeface="Arial" panose="020B0604020202020204" pitchFamily="34" charset="0"/>
              <a:cs typeface="Arial" panose="020B0604020202020204" pitchFamily="34" charset="0"/>
            </a:endParaRPr>
          </a:p>
          <a:p>
            <a:endParaRPr lang="en-US" sz="1600" b="0" i="0" u="none" strike="noStrike" baseline="0" dirty="0">
              <a:solidFill>
                <a:srgbClr val="00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600" b="0" i="0" u="none" strike="noStrike" baseline="0" dirty="0">
                <a:solidFill>
                  <a:srgbClr val="000000"/>
                </a:solidFill>
                <a:latin typeface="Arial" panose="020B0604020202020204" pitchFamily="34" charset="0"/>
                <a:cs typeface="Arial" panose="020B0604020202020204" pitchFamily="34" charset="0"/>
              </a:rPr>
              <a:t>vectorization of entire text documents brings the problem of </a:t>
            </a:r>
            <a:r>
              <a:rPr lang="en-US" sz="1600" b="1" i="0" u="none" strike="noStrike" baseline="0" dirty="0">
                <a:solidFill>
                  <a:srgbClr val="000000"/>
                </a:solidFill>
                <a:latin typeface="Arial" panose="020B0604020202020204" pitchFamily="34" charset="0"/>
                <a:cs typeface="Arial" panose="020B0604020202020204" pitchFamily="34" charset="0"/>
              </a:rPr>
              <a:t>excessive dimensionality</a:t>
            </a:r>
            <a:endParaRPr lang="en-US" sz="1600" b="0" i="0" u="none" strike="noStrike" baseline="0" dirty="0">
              <a:solidFill>
                <a:srgbClr val="000000"/>
              </a:solidFill>
              <a:latin typeface="Arial" panose="020B0604020202020204" pitchFamily="34" charset="0"/>
              <a:cs typeface="Arial" panose="020B0604020202020204" pitchFamily="34" charset="0"/>
            </a:endParaRPr>
          </a:p>
          <a:p>
            <a:pPr lvl="1"/>
            <a:r>
              <a:rPr lang="en-US" sz="1600" b="0" i="0" u="none" strike="noStrike" baseline="0" dirty="0">
                <a:solidFill>
                  <a:srgbClr val="000000"/>
                </a:solidFill>
                <a:latin typeface="Arial" panose="020B0604020202020204" pitchFamily="34" charset="0"/>
                <a:cs typeface="Arial" panose="020B0604020202020204" pitchFamily="34" charset="0"/>
              </a:rPr>
              <a:t>each form of a word or phrase represents a dimension</a:t>
            </a:r>
          </a:p>
          <a:p>
            <a:pPr lvl="1"/>
            <a:r>
              <a:rPr lang="en-US" sz="1600" b="0" i="0" u="none" strike="noStrike" baseline="0" dirty="0">
                <a:solidFill>
                  <a:srgbClr val="000000"/>
                </a:solidFill>
                <a:latin typeface="Arial" panose="020B0604020202020204" pitchFamily="34" charset="0"/>
                <a:cs typeface="Arial" panose="020B0604020202020204" pitchFamily="34" charset="0"/>
              </a:rPr>
              <a:t>problem eliminated by using NLP techniques for </a:t>
            </a:r>
            <a:r>
              <a:rPr lang="en-US" sz="1600" b="1" i="0" u="none" strike="noStrike" baseline="0" dirty="0">
                <a:solidFill>
                  <a:srgbClr val="000000"/>
                </a:solidFill>
                <a:latin typeface="Arial" panose="020B0604020202020204" pitchFamily="34" charset="0"/>
                <a:cs typeface="Arial" panose="020B0604020202020204" pitchFamily="34" charset="0"/>
              </a:rPr>
              <a:t>text preprocessing</a:t>
            </a:r>
            <a:endParaRPr lang="en-US" sz="1600" dirty="0">
              <a:latin typeface="Arial" panose="020B0604020202020204" pitchFamily="34" charset="0"/>
              <a:cs typeface="Arial" panose="020B0604020202020204" pitchFamily="34" charset="0"/>
            </a:endParaRPr>
          </a:p>
        </p:txBody>
      </p:sp>
      <p:pic>
        <p:nvPicPr>
          <p:cNvPr id="16" name="Picture 15">
            <a:extLst>
              <a:ext uri="{FF2B5EF4-FFF2-40B4-BE49-F238E27FC236}">
                <a16:creationId xmlns:a16="http://schemas.microsoft.com/office/drawing/2014/main" id="{4BF7532A-7036-4DFA-B0EC-48545613BA3C}"/>
              </a:ext>
            </a:extLst>
          </p:cNvPr>
          <p:cNvPicPr>
            <a:picLocks noChangeAspect="1"/>
          </p:cNvPicPr>
          <p:nvPr/>
        </p:nvPicPr>
        <p:blipFill>
          <a:blip r:embed="rId3">
            <a:duotone>
              <a:schemeClr val="accent3">
                <a:shade val="45000"/>
                <a:satMod val="135000"/>
              </a:schemeClr>
              <a:prstClr val="white"/>
            </a:duotone>
          </a:blip>
          <a:stretch>
            <a:fillRect/>
          </a:stretch>
        </p:blipFill>
        <p:spPr>
          <a:xfrm>
            <a:off x="3511379" y="3277139"/>
            <a:ext cx="4931595" cy="1842603"/>
          </a:xfrm>
          <a:prstGeom prst="rect">
            <a:avLst/>
          </a:prstGeom>
        </p:spPr>
      </p:pic>
    </p:spTree>
    <p:extLst>
      <p:ext uri="{BB962C8B-B14F-4D97-AF65-F5344CB8AC3E}">
        <p14:creationId xmlns:p14="http://schemas.microsoft.com/office/powerpoint/2010/main" val="41479771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90" name="Title 4">
            <a:extLst>
              <a:ext uri="{FF2B5EF4-FFF2-40B4-BE49-F238E27FC236}">
                <a16:creationId xmlns:a16="http://schemas.microsoft.com/office/drawing/2014/main" id="{B7ACBFB9-7091-AEAF-7C93-BC93B74C624E}"/>
              </a:ext>
            </a:extLst>
          </p:cNvPr>
          <p:cNvSpPr>
            <a:spLocks noGrp="1"/>
          </p:cNvSpPr>
          <p:nvPr>
            <p:ph type="title"/>
          </p:nvPr>
        </p:nvSpPr>
        <p:spPr>
          <a:xfrm>
            <a:off x="501650" y="317500"/>
            <a:ext cx="6320390" cy="699642"/>
          </a:xfrm>
        </p:spPr>
        <p:txBody>
          <a:bodyPr/>
          <a:lstStyle/>
          <a:p>
            <a:r>
              <a:rPr lang="en-US" sz="3600">
                <a:solidFill>
                  <a:schemeClr val="accent1">
                    <a:lumMod val="75000"/>
                  </a:schemeClr>
                </a:solidFill>
                <a:latin typeface="Arial" panose="020B0604020202020204" pitchFamily="34" charset="0"/>
                <a:cs typeface="Arial" panose="020B0604020202020204" pitchFamily="34" charset="0"/>
              </a:rPr>
              <a:t>Natural Language processing</a:t>
            </a:r>
            <a:endParaRPr lang="en-US" sz="3600" dirty="0">
              <a:solidFill>
                <a:schemeClr val="accent1">
                  <a:lumMod val="75000"/>
                </a:schemeClr>
              </a:solidFill>
              <a:latin typeface="Arial" panose="020B0604020202020204" pitchFamily="34" charset="0"/>
              <a:cs typeface="Arial" panose="020B0604020202020204" pitchFamily="34" charset="0"/>
            </a:endParaRPr>
          </a:p>
        </p:txBody>
      </p:sp>
      <p:sp>
        <p:nvSpPr>
          <p:cNvPr id="11" name="Title 4">
            <a:extLst>
              <a:ext uri="{FF2B5EF4-FFF2-40B4-BE49-F238E27FC236}">
                <a16:creationId xmlns:a16="http://schemas.microsoft.com/office/drawing/2014/main" id="{E5D21D10-911D-48DE-A7AB-F42F6E1E5269}"/>
              </a:ext>
            </a:extLst>
          </p:cNvPr>
          <p:cNvSpPr txBox="1">
            <a:spLocks/>
          </p:cNvSpPr>
          <p:nvPr/>
        </p:nvSpPr>
        <p:spPr bwMode="gray">
          <a:xfrm>
            <a:off x="501650" y="1017142"/>
            <a:ext cx="4224463" cy="318497"/>
          </a:xfrm>
          <a:prstGeom prst="rect">
            <a:avLst/>
          </a:prstGeom>
        </p:spPr>
        <p:txBody>
          <a:bodyPr vert="horz" lIns="0" tIns="0" rIns="0" bIns="0" rtlCol="0" anchor="t" anchorCtr="0">
            <a:noAutofit/>
          </a:bodyPr>
          <a:lstStyle>
            <a:lvl1pPr algn="l" defTabSz="914400" rtl="0" eaLnBrk="1" latinLnBrk="0" hangingPunct="1">
              <a:spcBef>
                <a:spcPct val="0"/>
              </a:spcBef>
              <a:buNone/>
              <a:defRPr sz="2100" kern="1200">
                <a:solidFill>
                  <a:schemeClr val="tx1"/>
                </a:solidFill>
                <a:latin typeface="+mj-lt"/>
                <a:ea typeface="+mj-ea"/>
                <a:cs typeface="Calibri Light" panose="020F0302020204030204" pitchFamily="34" charset="0"/>
              </a:defRPr>
            </a:lvl1pPr>
          </a:lstStyle>
          <a:p>
            <a:pPr algn="just"/>
            <a:r>
              <a:rPr lang="en-US" sz="2000" dirty="0">
                <a:solidFill>
                  <a:srgbClr val="202124"/>
                </a:solidFill>
                <a:latin typeface="Arial" panose="020B0604020202020204" pitchFamily="34" charset="0"/>
                <a:cs typeface="Arial" panose="020B0604020202020204" pitchFamily="34" charset="0"/>
              </a:rPr>
              <a:t>How to represent a whole text?</a:t>
            </a:r>
            <a:endParaRPr lang="en-US" sz="2800" dirty="0">
              <a:solidFill>
                <a:schemeClr val="accent1">
                  <a:lumMod val="75000"/>
                </a:schemeClr>
              </a:solidFill>
              <a:latin typeface="Arial" panose="020B0604020202020204" pitchFamily="34" charset="0"/>
              <a:cs typeface="Arial" panose="020B0604020202020204" pitchFamily="34" charset="0"/>
            </a:endParaRPr>
          </a:p>
        </p:txBody>
      </p:sp>
      <p:sp>
        <p:nvSpPr>
          <p:cNvPr id="2" name="TextBox 1">
            <a:extLst>
              <a:ext uri="{FF2B5EF4-FFF2-40B4-BE49-F238E27FC236}">
                <a16:creationId xmlns:a16="http://schemas.microsoft.com/office/drawing/2014/main" id="{06206121-E68A-4786-A313-9BC0C49EAA85}"/>
              </a:ext>
            </a:extLst>
          </p:cNvPr>
          <p:cNvSpPr txBox="1"/>
          <p:nvPr/>
        </p:nvSpPr>
        <p:spPr>
          <a:xfrm flipH="1">
            <a:off x="501650" y="1329166"/>
            <a:ext cx="10951054" cy="276999"/>
          </a:xfrm>
          <a:prstGeom prst="rect">
            <a:avLst/>
          </a:prstGeom>
          <a:noFill/>
        </p:spPr>
        <p:txBody>
          <a:bodyPr wrap="square" lIns="0" tIns="0" rIns="0" bIns="0" rtlCol="0">
            <a:spAutoFit/>
          </a:bodyPr>
          <a:lstStyle/>
          <a:p>
            <a:pPr algn="just">
              <a:spcBef>
                <a:spcPts val="600"/>
              </a:spcBef>
              <a:buSzPct val="100000"/>
            </a:pPr>
            <a:r>
              <a:rPr lang="en-US" b="0" i="0" dirty="0">
                <a:solidFill>
                  <a:srgbClr val="222222"/>
                </a:solidFill>
                <a:effectLst/>
                <a:latin typeface="Arial" panose="020B0604020202020204" pitchFamily="34" charset="0"/>
                <a:cs typeface="Arial" panose="020B0604020202020204" pitchFamily="34" charset="0"/>
              </a:rPr>
              <a:t>A </a:t>
            </a:r>
            <a:r>
              <a:rPr lang="en-US" b="1" i="0" dirty="0">
                <a:solidFill>
                  <a:srgbClr val="648D1C"/>
                </a:solidFill>
                <a:effectLst/>
                <a:latin typeface="Arial" panose="020B0604020202020204" pitchFamily="34" charset="0"/>
                <a:cs typeface="Arial" panose="020B0604020202020204" pitchFamily="34" charset="0"/>
              </a:rPr>
              <a:t>bag of words </a:t>
            </a:r>
            <a:r>
              <a:rPr lang="en-US" b="1" i="0" dirty="0" err="1">
                <a:solidFill>
                  <a:srgbClr val="648D1C"/>
                </a:solidFill>
                <a:effectLst/>
                <a:latin typeface="Arial" panose="020B0604020202020204" pitchFamily="34" charset="0"/>
                <a:cs typeface="Arial" panose="020B0604020202020204" pitchFamily="34" charset="0"/>
              </a:rPr>
              <a:t>BoW</a:t>
            </a:r>
            <a:r>
              <a:rPr lang="en-US" b="1" i="0" dirty="0">
                <a:solidFill>
                  <a:srgbClr val="648D1C"/>
                </a:solidFill>
                <a:effectLst/>
                <a:latin typeface="Arial" panose="020B0604020202020204" pitchFamily="34" charset="0"/>
                <a:cs typeface="Arial" panose="020B0604020202020204" pitchFamily="34" charset="0"/>
              </a:rPr>
              <a:t> </a:t>
            </a:r>
            <a:r>
              <a:rPr lang="en-US" b="0" i="0" dirty="0">
                <a:solidFill>
                  <a:srgbClr val="222222"/>
                </a:solidFill>
                <a:effectLst/>
                <a:latin typeface="Arial" panose="020B0604020202020204" pitchFamily="34" charset="0"/>
                <a:cs typeface="Arial" panose="020B0604020202020204" pitchFamily="34" charset="0"/>
              </a:rPr>
              <a:t>is a representation of text that describes the occurrence of words within a document. </a:t>
            </a:r>
            <a:endParaRPr lang="en-US" dirty="0">
              <a:solidFill>
                <a:srgbClr val="313131"/>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0D2E1D9F-51B7-4139-A36B-894E1A4DCC74}"/>
              </a:ext>
            </a:extLst>
          </p:cNvPr>
          <p:cNvSpPr txBox="1"/>
          <p:nvPr/>
        </p:nvSpPr>
        <p:spPr>
          <a:xfrm>
            <a:off x="508407" y="4300477"/>
            <a:ext cx="6320390" cy="830997"/>
          </a:xfrm>
          <a:prstGeom prst="rect">
            <a:avLst/>
          </a:prstGeom>
          <a:noFill/>
        </p:spPr>
        <p:txBody>
          <a:bodyPr wrap="square">
            <a:spAutoFit/>
          </a:bodyPr>
          <a:lstStyle/>
          <a:p>
            <a:pPr marL="285750" indent="-285750" algn="l">
              <a:buFont typeface="Arial" panose="020B0604020202020204" pitchFamily="34" charset="0"/>
              <a:buChar char="•"/>
            </a:pPr>
            <a:r>
              <a:rPr lang="en-US" sz="1600" b="0" i="0" dirty="0">
                <a:solidFill>
                  <a:srgbClr val="222222"/>
                </a:solidFill>
                <a:effectLst/>
                <a:latin typeface="Arial" panose="020B0604020202020204" pitchFamily="34" charset="0"/>
                <a:cs typeface="Arial" panose="020B0604020202020204" pitchFamily="34" charset="0"/>
              </a:rPr>
              <a:t>Sentence 1:  ”Welcome to Deloitte Academy, Now start learning”</a:t>
            </a:r>
          </a:p>
          <a:p>
            <a:pPr marL="285750" indent="-285750" algn="l">
              <a:buFont typeface="Arial" panose="020B0604020202020204" pitchFamily="34" charset="0"/>
              <a:buChar char="•"/>
            </a:pPr>
            <a:r>
              <a:rPr lang="en-US" sz="1600" b="0" i="0" dirty="0">
                <a:solidFill>
                  <a:srgbClr val="222222"/>
                </a:solidFill>
                <a:effectLst/>
                <a:latin typeface="Arial" panose="020B0604020202020204" pitchFamily="34" charset="0"/>
                <a:cs typeface="Arial" panose="020B0604020202020204" pitchFamily="34" charset="0"/>
              </a:rPr>
              <a:t>Sentence 2: “Learning is a good practice”</a:t>
            </a:r>
            <a:br>
              <a:rPr lang="en-US" sz="1600" dirty="0">
                <a:latin typeface="Arial" panose="020B0604020202020204" pitchFamily="34" charset="0"/>
                <a:cs typeface="Arial" panose="020B0604020202020204" pitchFamily="34" charset="0"/>
              </a:rPr>
            </a:br>
            <a:endParaRPr lang="en-US" sz="1600" dirty="0">
              <a:latin typeface="Arial" panose="020B0604020202020204" pitchFamily="34" charset="0"/>
              <a:cs typeface="Arial" panose="020B0604020202020204" pitchFamily="34" charset="0"/>
            </a:endParaRPr>
          </a:p>
        </p:txBody>
      </p:sp>
      <p:graphicFrame>
        <p:nvGraphicFramePr>
          <p:cNvPr id="4" name="Table 3">
            <a:extLst>
              <a:ext uri="{FF2B5EF4-FFF2-40B4-BE49-F238E27FC236}">
                <a16:creationId xmlns:a16="http://schemas.microsoft.com/office/drawing/2014/main" id="{49D907A6-E4C9-45F8-809E-18ACEB4CA162}"/>
              </a:ext>
            </a:extLst>
          </p:cNvPr>
          <p:cNvGraphicFramePr>
            <a:graphicFrameLocks noGrp="1"/>
          </p:cNvGraphicFramePr>
          <p:nvPr>
            <p:extLst>
              <p:ext uri="{D42A27DB-BD31-4B8C-83A1-F6EECF244321}">
                <p14:modId xmlns:p14="http://schemas.microsoft.com/office/powerpoint/2010/main" val="2869714492"/>
              </p:ext>
            </p:extLst>
          </p:nvPr>
        </p:nvGraphicFramePr>
        <p:xfrm>
          <a:off x="501650" y="5304999"/>
          <a:ext cx="11633726" cy="716280"/>
        </p:xfrm>
        <a:graphic>
          <a:graphicData uri="http://schemas.openxmlformats.org/drawingml/2006/table">
            <a:tbl>
              <a:tblPr/>
              <a:tblGrid>
                <a:gridCol w="1196939">
                  <a:extLst>
                    <a:ext uri="{9D8B030D-6E8A-4147-A177-3AD203B41FA5}">
                      <a16:colId xmlns:a16="http://schemas.microsoft.com/office/drawing/2014/main" val="3421139827"/>
                    </a:ext>
                  </a:extLst>
                </a:gridCol>
                <a:gridCol w="1078787">
                  <a:extLst>
                    <a:ext uri="{9D8B030D-6E8A-4147-A177-3AD203B41FA5}">
                      <a16:colId xmlns:a16="http://schemas.microsoft.com/office/drawing/2014/main" val="1807201971"/>
                    </a:ext>
                  </a:extLst>
                </a:gridCol>
                <a:gridCol w="383546">
                  <a:extLst>
                    <a:ext uri="{9D8B030D-6E8A-4147-A177-3AD203B41FA5}">
                      <a16:colId xmlns:a16="http://schemas.microsoft.com/office/drawing/2014/main" val="1094404641"/>
                    </a:ext>
                  </a:extLst>
                </a:gridCol>
                <a:gridCol w="920336">
                  <a:extLst>
                    <a:ext uri="{9D8B030D-6E8A-4147-A177-3AD203B41FA5}">
                      <a16:colId xmlns:a16="http://schemas.microsoft.com/office/drawing/2014/main" val="1029419048"/>
                    </a:ext>
                  </a:extLst>
                </a:gridCol>
                <a:gridCol w="894902">
                  <a:extLst>
                    <a:ext uri="{9D8B030D-6E8A-4147-A177-3AD203B41FA5}">
                      <a16:colId xmlns:a16="http://schemas.microsoft.com/office/drawing/2014/main" val="4115134302"/>
                    </a:ext>
                  </a:extLst>
                </a:gridCol>
                <a:gridCol w="894902">
                  <a:extLst>
                    <a:ext uri="{9D8B030D-6E8A-4147-A177-3AD203B41FA5}">
                      <a16:colId xmlns:a16="http://schemas.microsoft.com/office/drawing/2014/main" val="2419563075"/>
                    </a:ext>
                  </a:extLst>
                </a:gridCol>
                <a:gridCol w="894902">
                  <a:extLst>
                    <a:ext uri="{9D8B030D-6E8A-4147-A177-3AD203B41FA5}">
                      <a16:colId xmlns:a16="http://schemas.microsoft.com/office/drawing/2014/main" val="4063286947"/>
                    </a:ext>
                  </a:extLst>
                </a:gridCol>
                <a:gridCol w="894902">
                  <a:extLst>
                    <a:ext uri="{9D8B030D-6E8A-4147-A177-3AD203B41FA5}">
                      <a16:colId xmlns:a16="http://schemas.microsoft.com/office/drawing/2014/main" val="703307338"/>
                    </a:ext>
                  </a:extLst>
                </a:gridCol>
                <a:gridCol w="894902">
                  <a:extLst>
                    <a:ext uri="{9D8B030D-6E8A-4147-A177-3AD203B41FA5}">
                      <a16:colId xmlns:a16="http://schemas.microsoft.com/office/drawing/2014/main" val="3287954790"/>
                    </a:ext>
                  </a:extLst>
                </a:gridCol>
                <a:gridCol w="894902">
                  <a:extLst>
                    <a:ext uri="{9D8B030D-6E8A-4147-A177-3AD203B41FA5}">
                      <a16:colId xmlns:a16="http://schemas.microsoft.com/office/drawing/2014/main" val="2460666876"/>
                    </a:ext>
                  </a:extLst>
                </a:gridCol>
                <a:gridCol w="894902">
                  <a:extLst>
                    <a:ext uri="{9D8B030D-6E8A-4147-A177-3AD203B41FA5}">
                      <a16:colId xmlns:a16="http://schemas.microsoft.com/office/drawing/2014/main" val="1305658537"/>
                    </a:ext>
                  </a:extLst>
                </a:gridCol>
                <a:gridCol w="894902">
                  <a:extLst>
                    <a:ext uri="{9D8B030D-6E8A-4147-A177-3AD203B41FA5}">
                      <a16:colId xmlns:a16="http://schemas.microsoft.com/office/drawing/2014/main" val="1367429648"/>
                    </a:ext>
                  </a:extLst>
                </a:gridCol>
                <a:gridCol w="894902">
                  <a:extLst>
                    <a:ext uri="{9D8B030D-6E8A-4147-A177-3AD203B41FA5}">
                      <a16:colId xmlns:a16="http://schemas.microsoft.com/office/drawing/2014/main" val="47135265"/>
                    </a:ext>
                  </a:extLst>
                </a:gridCol>
              </a:tblGrid>
              <a:tr h="0">
                <a:tc>
                  <a:txBody>
                    <a:bodyPr/>
                    <a:lstStyle/>
                    <a:p>
                      <a:r>
                        <a:rPr lang="en-US" sz="1400" b="1" dirty="0">
                          <a:effectLst/>
                          <a:latin typeface="Arial" panose="020B0604020202020204" pitchFamily="34" charset="0"/>
                          <a:cs typeface="Arial" panose="020B0604020202020204" pitchFamily="34" charset="0"/>
                        </a:rPr>
                        <a:t>Sentence</a:t>
                      </a:r>
                      <a:endParaRPr lang="en-US" sz="1400" dirty="0">
                        <a:effectLst/>
                        <a:latin typeface="Arial" panose="020B0604020202020204" pitchFamily="34" charset="0"/>
                        <a:cs typeface="Arial" panose="020B0604020202020204" pitchFamily="34" charset="0"/>
                      </a:endParaRPr>
                    </a:p>
                  </a:txBody>
                  <a:tcPr marL="50800" marR="50800" marT="12700" marB="12700" anchor="ctr">
                    <a:lnL>
                      <a:noFill/>
                    </a:lnL>
                    <a:lnR>
                      <a:noFill/>
                    </a:lnR>
                    <a:lnT>
                      <a:noFill/>
                    </a:lnT>
                    <a:lnB>
                      <a:noFill/>
                    </a:lnB>
                    <a:solidFill>
                      <a:srgbClr val="F0F0F0"/>
                    </a:solidFill>
                  </a:tcPr>
                </a:tc>
                <a:tc>
                  <a:txBody>
                    <a:bodyPr/>
                    <a:lstStyle/>
                    <a:p>
                      <a:pPr algn="ctr"/>
                      <a:r>
                        <a:rPr lang="en-US" sz="1400" dirty="0">
                          <a:effectLst/>
                          <a:latin typeface="Arial" panose="020B0604020202020204" pitchFamily="34" charset="0"/>
                          <a:cs typeface="Arial" panose="020B0604020202020204" pitchFamily="34" charset="0"/>
                        </a:rPr>
                        <a:t>Welcome</a:t>
                      </a:r>
                    </a:p>
                  </a:txBody>
                  <a:tcPr marL="50800" marR="50800" marT="12700" marB="12700" anchor="ctr">
                    <a:lnL>
                      <a:noFill/>
                    </a:lnL>
                    <a:lnR>
                      <a:noFill/>
                    </a:lnR>
                    <a:lnT>
                      <a:noFill/>
                    </a:lnT>
                    <a:lnB>
                      <a:noFill/>
                    </a:lnB>
                    <a:solidFill>
                      <a:srgbClr val="F0F0F0"/>
                    </a:solidFill>
                  </a:tcPr>
                </a:tc>
                <a:tc>
                  <a:txBody>
                    <a:bodyPr/>
                    <a:lstStyle/>
                    <a:p>
                      <a:pPr algn="ctr"/>
                      <a:r>
                        <a:rPr lang="en-US" sz="1400" dirty="0">
                          <a:effectLst/>
                          <a:latin typeface="Arial" panose="020B0604020202020204" pitchFamily="34" charset="0"/>
                          <a:cs typeface="Arial" panose="020B0604020202020204" pitchFamily="34" charset="0"/>
                        </a:rPr>
                        <a:t>to</a:t>
                      </a:r>
                    </a:p>
                  </a:txBody>
                  <a:tcPr marL="50800" marR="50800" marT="12700" marB="12700" anchor="ctr">
                    <a:lnL>
                      <a:noFill/>
                    </a:lnL>
                    <a:lnR>
                      <a:noFill/>
                    </a:lnR>
                    <a:lnT>
                      <a:noFill/>
                    </a:lnT>
                    <a:lnB>
                      <a:noFill/>
                    </a:lnB>
                    <a:solidFill>
                      <a:srgbClr val="F0F0F0"/>
                    </a:solidFill>
                  </a:tcPr>
                </a:tc>
                <a:tc>
                  <a:txBody>
                    <a:bodyPr/>
                    <a:lstStyle/>
                    <a:p>
                      <a:pPr algn="ctr"/>
                      <a:r>
                        <a:rPr lang="en-US" sz="1400" dirty="0">
                          <a:effectLst/>
                          <a:latin typeface="Arial" panose="020B0604020202020204" pitchFamily="34" charset="0"/>
                          <a:cs typeface="Arial" panose="020B0604020202020204" pitchFamily="34" charset="0"/>
                        </a:rPr>
                        <a:t>Deloitte</a:t>
                      </a:r>
                    </a:p>
                  </a:txBody>
                  <a:tcPr marL="50800" marR="50800" marT="12700" marB="12700" anchor="ctr">
                    <a:lnL>
                      <a:noFill/>
                    </a:lnL>
                    <a:lnR>
                      <a:noFill/>
                    </a:lnR>
                    <a:lnT>
                      <a:noFill/>
                    </a:lnT>
                    <a:lnB>
                      <a:noFill/>
                    </a:lnB>
                    <a:solidFill>
                      <a:srgbClr val="F0F0F0"/>
                    </a:solidFill>
                  </a:tcPr>
                </a:tc>
                <a:tc>
                  <a:txBody>
                    <a:bodyPr/>
                    <a:lstStyle/>
                    <a:p>
                      <a:pPr algn="ctr"/>
                      <a:r>
                        <a:rPr lang="en-US" sz="1400" dirty="0">
                          <a:effectLst/>
                          <a:latin typeface="Arial" panose="020B0604020202020204" pitchFamily="34" charset="0"/>
                          <a:cs typeface="Arial" panose="020B0604020202020204" pitchFamily="34" charset="0"/>
                        </a:rPr>
                        <a:t>Academy</a:t>
                      </a:r>
                    </a:p>
                  </a:txBody>
                  <a:tcPr marL="50800" marR="50800" marT="12700" marB="12700" anchor="ctr">
                    <a:lnL>
                      <a:noFill/>
                    </a:lnL>
                    <a:lnR>
                      <a:noFill/>
                    </a:lnR>
                    <a:lnT>
                      <a:noFill/>
                    </a:lnT>
                    <a:lnB>
                      <a:noFill/>
                    </a:lnB>
                    <a:solidFill>
                      <a:srgbClr val="F0F0F0"/>
                    </a:solidFill>
                  </a:tcPr>
                </a:tc>
                <a:tc>
                  <a:txBody>
                    <a:bodyPr/>
                    <a:lstStyle/>
                    <a:p>
                      <a:pPr algn="ctr"/>
                      <a:r>
                        <a:rPr lang="en-US" sz="1400" dirty="0">
                          <a:effectLst/>
                          <a:latin typeface="Arial" panose="020B0604020202020204" pitchFamily="34" charset="0"/>
                          <a:cs typeface="Arial" panose="020B0604020202020204" pitchFamily="34" charset="0"/>
                        </a:rPr>
                        <a:t>,</a:t>
                      </a:r>
                    </a:p>
                  </a:txBody>
                  <a:tcPr marL="50800" marR="50800" marT="12700" marB="12700" anchor="ctr">
                    <a:lnL>
                      <a:noFill/>
                    </a:lnL>
                    <a:lnR>
                      <a:noFill/>
                    </a:lnR>
                    <a:lnT>
                      <a:noFill/>
                    </a:lnT>
                    <a:lnB>
                      <a:noFill/>
                    </a:lnB>
                    <a:solidFill>
                      <a:srgbClr val="F0F0F0"/>
                    </a:solidFill>
                  </a:tcPr>
                </a:tc>
                <a:tc>
                  <a:txBody>
                    <a:bodyPr/>
                    <a:lstStyle/>
                    <a:p>
                      <a:pPr algn="ctr"/>
                      <a:r>
                        <a:rPr lang="en-US" sz="1400">
                          <a:effectLst/>
                          <a:latin typeface="Arial" panose="020B0604020202020204" pitchFamily="34" charset="0"/>
                          <a:cs typeface="Arial" panose="020B0604020202020204" pitchFamily="34" charset="0"/>
                        </a:rPr>
                        <a:t>Now</a:t>
                      </a:r>
                    </a:p>
                  </a:txBody>
                  <a:tcPr marL="50800" marR="50800" marT="12700" marB="12700" anchor="ctr">
                    <a:lnL>
                      <a:noFill/>
                    </a:lnL>
                    <a:lnR>
                      <a:noFill/>
                    </a:lnR>
                    <a:lnT>
                      <a:noFill/>
                    </a:lnT>
                    <a:lnB>
                      <a:noFill/>
                    </a:lnB>
                    <a:solidFill>
                      <a:srgbClr val="F0F0F0"/>
                    </a:solidFill>
                  </a:tcPr>
                </a:tc>
                <a:tc>
                  <a:txBody>
                    <a:bodyPr/>
                    <a:lstStyle/>
                    <a:p>
                      <a:pPr algn="ctr"/>
                      <a:r>
                        <a:rPr lang="en-US" sz="1400" dirty="0">
                          <a:effectLst/>
                          <a:latin typeface="Arial" panose="020B0604020202020204" pitchFamily="34" charset="0"/>
                          <a:cs typeface="Arial" panose="020B0604020202020204" pitchFamily="34" charset="0"/>
                        </a:rPr>
                        <a:t>start </a:t>
                      </a:r>
                    </a:p>
                  </a:txBody>
                  <a:tcPr marL="50800" marR="50800" marT="12700" marB="12700" anchor="ctr">
                    <a:lnL>
                      <a:noFill/>
                    </a:lnL>
                    <a:lnR>
                      <a:noFill/>
                    </a:lnR>
                    <a:lnT>
                      <a:noFill/>
                    </a:lnT>
                    <a:lnB>
                      <a:noFill/>
                    </a:lnB>
                    <a:solidFill>
                      <a:srgbClr val="F0F0F0"/>
                    </a:solidFill>
                  </a:tcPr>
                </a:tc>
                <a:tc>
                  <a:txBody>
                    <a:bodyPr/>
                    <a:lstStyle/>
                    <a:p>
                      <a:pPr algn="ctr"/>
                      <a:r>
                        <a:rPr lang="en-US" sz="1400">
                          <a:effectLst/>
                          <a:latin typeface="Arial" panose="020B0604020202020204" pitchFamily="34" charset="0"/>
                          <a:cs typeface="Arial" panose="020B0604020202020204" pitchFamily="34" charset="0"/>
                        </a:rPr>
                        <a:t>learning</a:t>
                      </a:r>
                    </a:p>
                  </a:txBody>
                  <a:tcPr marL="50800" marR="50800" marT="12700" marB="12700" anchor="ctr">
                    <a:lnL>
                      <a:noFill/>
                    </a:lnL>
                    <a:lnR>
                      <a:noFill/>
                    </a:lnR>
                    <a:lnT>
                      <a:noFill/>
                    </a:lnT>
                    <a:lnB>
                      <a:noFill/>
                    </a:lnB>
                    <a:solidFill>
                      <a:srgbClr val="F0F0F0"/>
                    </a:solidFill>
                  </a:tcPr>
                </a:tc>
                <a:tc>
                  <a:txBody>
                    <a:bodyPr/>
                    <a:lstStyle/>
                    <a:p>
                      <a:pPr algn="ctr"/>
                      <a:r>
                        <a:rPr lang="en-US" sz="1400">
                          <a:effectLst/>
                          <a:latin typeface="Arial" panose="020B0604020202020204" pitchFamily="34" charset="0"/>
                          <a:cs typeface="Arial" panose="020B0604020202020204" pitchFamily="34" charset="0"/>
                        </a:rPr>
                        <a:t>is</a:t>
                      </a:r>
                    </a:p>
                  </a:txBody>
                  <a:tcPr marL="50800" marR="50800" marT="12700" marB="12700" anchor="ctr">
                    <a:lnL>
                      <a:noFill/>
                    </a:lnL>
                    <a:lnR>
                      <a:noFill/>
                    </a:lnR>
                    <a:lnT>
                      <a:noFill/>
                    </a:lnT>
                    <a:lnB>
                      <a:noFill/>
                    </a:lnB>
                    <a:solidFill>
                      <a:srgbClr val="F0F0F0"/>
                    </a:solidFill>
                  </a:tcPr>
                </a:tc>
                <a:tc>
                  <a:txBody>
                    <a:bodyPr/>
                    <a:lstStyle/>
                    <a:p>
                      <a:pPr algn="ctr"/>
                      <a:r>
                        <a:rPr lang="en-US" sz="1400">
                          <a:effectLst/>
                          <a:latin typeface="Arial" panose="020B0604020202020204" pitchFamily="34" charset="0"/>
                          <a:cs typeface="Arial" panose="020B0604020202020204" pitchFamily="34" charset="0"/>
                        </a:rPr>
                        <a:t>a</a:t>
                      </a:r>
                    </a:p>
                  </a:txBody>
                  <a:tcPr marL="50800" marR="50800" marT="12700" marB="12700" anchor="ctr">
                    <a:lnL>
                      <a:noFill/>
                    </a:lnL>
                    <a:lnR>
                      <a:noFill/>
                    </a:lnR>
                    <a:lnT>
                      <a:noFill/>
                    </a:lnT>
                    <a:lnB>
                      <a:noFill/>
                    </a:lnB>
                    <a:solidFill>
                      <a:srgbClr val="F0F0F0"/>
                    </a:solidFill>
                  </a:tcPr>
                </a:tc>
                <a:tc>
                  <a:txBody>
                    <a:bodyPr/>
                    <a:lstStyle/>
                    <a:p>
                      <a:pPr algn="ctr"/>
                      <a:r>
                        <a:rPr lang="en-US" sz="1400" dirty="0">
                          <a:effectLst/>
                          <a:latin typeface="Arial" panose="020B0604020202020204" pitchFamily="34" charset="0"/>
                          <a:cs typeface="Arial" panose="020B0604020202020204" pitchFamily="34" charset="0"/>
                        </a:rPr>
                        <a:t>good</a:t>
                      </a:r>
                    </a:p>
                  </a:txBody>
                  <a:tcPr marL="50800" marR="50800" marT="12700" marB="12700" anchor="ctr">
                    <a:lnL>
                      <a:noFill/>
                    </a:lnL>
                    <a:lnR>
                      <a:noFill/>
                    </a:lnR>
                    <a:lnT>
                      <a:noFill/>
                    </a:lnT>
                    <a:lnB>
                      <a:noFill/>
                    </a:lnB>
                    <a:solidFill>
                      <a:srgbClr val="F0F0F0"/>
                    </a:solidFill>
                  </a:tcPr>
                </a:tc>
                <a:tc>
                  <a:txBody>
                    <a:bodyPr/>
                    <a:lstStyle/>
                    <a:p>
                      <a:pPr algn="ctr"/>
                      <a:r>
                        <a:rPr lang="en-US" sz="1400" dirty="0">
                          <a:effectLst/>
                          <a:latin typeface="Arial" panose="020B0604020202020204" pitchFamily="34" charset="0"/>
                          <a:cs typeface="Arial" panose="020B0604020202020204" pitchFamily="34" charset="0"/>
                        </a:rPr>
                        <a:t>practice</a:t>
                      </a:r>
                    </a:p>
                  </a:txBody>
                  <a:tcPr marL="50800" marR="50800" marT="12700" marB="12700" anchor="ctr">
                    <a:lnL>
                      <a:noFill/>
                    </a:lnL>
                    <a:lnR>
                      <a:noFill/>
                    </a:lnR>
                    <a:lnT>
                      <a:noFill/>
                    </a:lnT>
                    <a:lnB>
                      <a:noFill/>
                    </a:lnB>
                    <a:solidFill>
                      <a:srgbClr val="F0F0F0"/>
                    </a:solidFill>
                  </a:tcPr>
                </a:tc>
                <a:extLst>
                  <a:ext uri="{0D108BD9-81ED-4DB2-BD59-A6C34878D82A}">
                    <a16:rowId xmlns:a16="http://schemas.microsoft.com/office/drawing/2014/main" val="601318866"/>
                  </a:ext>
                </a:extLst>
              </a:tr>
              <a:tr h="0">
                <a:tc>
                  <a:txBody>
                    <a:bodyPr/>
                    <a:lstStyle/>
                    <a:p>
                      <a:r>
                        <a:rPr lang="en-US" sz="1400" b="1">
                          <a:effectLst/>
                          <a:latin typeface="Arial" panose="020B0604020202020204" pitchFamily="34" charset="0"/>
                          <a:cs typeface="Arial" panose="020B0604020202020204" pitchFamily="34" charset="0"/>
                        </a:rPr>
                        <a:t>Sentence1</a:t>
                      </a:r>
                      <a:endParaRPr lang="en-US" sz="1400">
                        <a:effectLst/>
                        <a:latin typeface="Arial" panose="020B0604020202020204" pitchFamily="34" charset="0"/>
                        <a:cs typeface="Arial" panose="020B0604020202020204" pitchFamily="34" charset="0"/>
                      </a:endParaRPr>
                    </a:p>
                  </a:txBody>
                  <a:tcPr marL="50800" marR="50800" marT="12700" marB="12700" anchor="ctr">
                    <a:lnL>
                      <a:noFill/>
                    </a:lnL>
                    <a:lnR>
                      <a:noFill/>
                    </a:lnR>
                    <a:lnT>
                      <a:noFill/>
                    </a:lnT>
                    <a:lnB>
                      <a:noFill/>
                    </a:lnB>
                    <a:solidFill>
                      <a:srgbClr val="FFFFFF"/>
                    </a:solidFill>
                  </a:tcPr>
                </a:tc>
                <a:tc>
                  <a:txBody>
                    <a:bodyPr/>
                    <a:lstStyle/>
                    <a:p>
                      <a:pPr algn="ctr"/>
                      <a:r>
                        <a:rPr lang="en-US" sz="1400" dirty="0">
                          <a:effectLst/>
                          <a:latin typeface="Arial" panose="020B0604020202020204" pitchFamily="34" charset="0"/>
                          <a:cs typeface="Arial" panose="020B0604020202020204" pitchFamily="34" charset="0"/>
                        </a:rPr>
                        <a:t>1</a:t>
                      </a:r>
                    </a:p>
                  </a:txBody>
                  <a:tcPr marL="50800" marR="50800" marT="12700" marB="12700" anchor="ctr">
                    <a:lnL>
                      <a:noFill/>
                    </a:lnL>
                    <a:lnR>
                      <a:noFill/>
                    </a:lnR>
                    <a:lnT>
                      <a:noFill/>
                    </a:lnT>
                    <a:lnB>
                      <a:noFill/>
                    </a:lnB>
                    <a:solidFill>
                      <a:srgbClr val="FFFFFF"/>
                    </a:solidFill>
                  </a:tcPr>
                </a:tc>
                <a:tc>
                  <a:txBody>
                    <a:bodyPr/>
                    <a:lstStyle/>
                    <a:p>
                      <a:pPr algn="ctr"/>
                      <a:r>
                        <a:rPr lang="en-US" sz="1400">
                          <a:effectLst/>
                          <a:latin typeface="Arial" panose="020B0604020202020204" pitchFamily="34" charset="0"/>
                          <a:cs typeface="Arial" panose="020B0604020202020204" pitchFamily="34" charset="0"/>
                        </a:rPr>
                        <a:t>1</a:t>
                      </a:r>
                    </a:p>
                  </a:txBody>
                  <a:tcPr marL="50800" marR="50800" marT="12700" marB="12700" anchor="ctr">
                    <a:lnL>
                      <a:noFill/>
                    </a:lnL>
                    <a:lnR>
                      <a:noFill/>
                    </a:lnR>
                    <a:lnT>
                      <a:noFill/>
                    </a:lnT>
                    <a:lnB>
                      <a:noFill/>
                    </a:lnB>
                    <a:solidFill>
                      <a:srgbClr val="FFFFFF"/>
                    </a:solidFill>
                  </a:tcPr>
                </a:tc>
                <a:tc>
                  <a:txBody>
                    <a:bodyPr/>
                    <a:lstStyle/>
                    <a:p>
                      <a:pPr algn="ctr"/>
                      <a:r>
                        <a:rPr lang="en-US" sz="1400" dirty="0">
                          <a:effectLst/>
                          <a:latin typeface="Arial" panose="020B0604020202020204" pitchFamily="34" charset="0"/>
                          <a:cs typeface="Arial" panose="020B0604020202020204" pitchFamily="34" charset="0"/>
                        </a:rPr>
                        <a:t>1</a:t>
                      </a:r>
                    </a:p>
                  </a:txBody>
                  <a:tcPr marL="50800" marR="50800" marT="12700" marB="12700" anchor="ctr">
                    <a:lnL>
                      <a:noFill/>
                    </a:lnL>
                    <a:lnR>
                      <a:noFill/>
                    </a:lnR>
                    <a:lnT>
                      <a:noFill/>
                    </a:lnT>
                    <a:lnB>
                      <a:noFill/>
                    </a:lnB>
                    <a:solidFill>
                      <a:srgbClr val="FFFFFF"/>
                    </a:solidFill>
                  </a:tcPr>
                </a:tc>
                <a:tc>
                  <a:txBody>
                    <a:bodyPr/>
                    <a:lstStyle/>
                    <a:p>
                      <a:pPr algn="ctr"/>
                      <a:r>
                        <a:rPr lang="en-US" sz="1400" dirty="0">
                          <a:effectLst/>
                          <a:latin typeface="Arial" panose="020B0604020202020204" pitchFamily="34" charset="0"/>
                          <a:cs typeface="Arial" panose="020B0604020202020204" pitchFamily="34" charset="0"/>
                        </a:rPr>
                        <a:t>1</a:t>
                      </a:r>
                    </a:p>
                  </a:txBody>
                  <a:tcPr marL="50800" marR="50800" marT="12700" marB="12700" anchor="ctr">
                    <a:lnL>
                      <a:noFill/>
                    </a:lnL>
                    <a:lnR>
                      <a:noFill/>
                    </a:lnR>
                    <a:lnT>
                      <a:noFill/>
                    </a:lnT>
                    <a:lnB>
                      <a:noFill/>
                    </a:lnB>
                    <a:solidFill>
                      <a:srgbClr val="FFFFFF"/>
                    </a:solidFill>
                  </a:tcPr>
                </a:tc>
                <a:tc>
                  <a:txBody>
                    <a:bodyPr/>
                    <a:lstStyle/>
                    <a:p>
                      <a:pPr algn="ctr"/>
                      <a:r>
                        <a:rPr lang="en-US" sz="1400" dirty="0">
                          <a:effectLst/>
                          <a:latin typeface="Arial" panose="020B0604020202020204" pitchFamily="34" charset="0"/>
                          <a:cs typeface="Arial" panose="020B0604020202020204" pitchFamily="34" charset="0"/>
                        </a:rPr>
                        <a:t>1</a:t>
                      </a:r>
                    </a:p>
                  </a:txBody>
                  <a:tcPr marL="50800" marR="50800" marT="12700" marB="12700" anchor="ctr">
                    <a:lnL>
                      <a:noFill/>
                    </a:lnL>
                    <a:lnR>
                      <a:noFill/>
                    </a:lnR>
                    <a:lnT>
                      <a:noFill/>
                    </a:lnT>
                    <a:lnB>
                      <a:noFill/>
                    </a:lnB>
                    <a:solidFill>
                      <a:srgbClr val="FFFFFF"/>
                    </a:solidFill>
                  </a:tcPr>
                </a:tc>
                <a:tc>
                  <a:txBody>
                    <a:bodyPr/>
                    <a:lstStyle/>
                    <a:p>
                      <a:pPr algn="ctr"/>
                      <a:r>
                        <a:rPr lang="en-US" sz="1400" dirty="0">
                          <a:effectLst/>
                          <a:latin typeface="Arial" panose="020B0604020202020204" pitchFamily="34" charset="0"/>
                          <a:cs typeface="Arial" panose="020B0604020202020204" pitchFamily="34" charset="0"/>
                        </a:rPr>
                        <a:t>1</a:t>
                      </a:r>
                    </a:p>
                  </a:txBody>
                  <a:tcPr marL="50800" marR="50800" marT="12700" marB="12700" anchor="ctr">
                    <a:lnL>
                      <a:noFill/>
                    </a:lnL>
                    <a:lnR>
                      <a:noFill/>
                    </a:lnR>
                    <a:lnT>
                      <a:noFill/>
                    </a:lnT>
                    <a:lnB>
                      <a:noFill/>
                    </a:lnB>
                    <a:solidFill>
                      <a:srgbClr val="FFFFFF"/>
                    </a:solidFill>
                  </a:tcPr>
                </a:tc>
                <a:tc>
                  <a:txBody>
                    <a:bodyPr/>
                    <a:lstStyle/>
                    <a:p>
                      <a:pPr algn="ctr"/>
                      <a:r>
                        <a:rPr lang="en-US" sz="1400">
                          <a:effectLst/>
                          <a:latin typeface="Arial" panose="020B0604020202020204" pitchFamily="34" charset="0"/>
                          <a:cs typeface="Arial" panose="020B0604020202020204" pitchFamily="34" charset="0"/>
                        </a:rPr>
                        <a:t>1</a:t>
                      </a:r>
                    </a:p>
                  </a:txBody>
                  <a:tcPr marL="50800" marR="50800" marT="12700" marB="12700" anchor="ctr">
                    <a:lnL>
                      <a:noFill/>
                    </a:lnL>
                    <a:lnR>
                      <a:noFill/>
                    </a:lnR>
                    <a:lnT>
                      <a:noFill/>
                    </a:lnT>
                    <a:lnB>
                      <a:noFill/>
                    </a:lnB>
                    <a:solidFill>
                      <a:srgbClr val="FFFFFF"/>
                    </a:solidFill>
                  </a:tcPr>
                </a:tc>
                <a:tc>
                  <a:txBody>
                    <a:bodyPr/>
                    <a:lstStyle/>
                    <a:p>
                      <a:pPr algn="ctr"/>
                      <a:r>
                        <a:rPr lang="en-US" sz="1400">
                          <a:effectLst/>
                          <a:latin typeface="Arial" panose="020B0604020202020204" pitchFamily="34" charset="0"/>
                          <a:cs typeface="Arial" panose="020B0604020202020204" pitchFamily="34" charset="0"/>
                        </a:rPr>
                        <a:t>1</a:t>
                      </a:r>
                    </a:p>
                  </a:txBody>
                  <a:tcPr marL="50800" marR="50800" marT="12700" marB="12700" anchor="ctr">
                    <a:lnL>
                      <a:noFill/>
                    </a:lnL>
                    <a:lnR>
                      <a:noFill/>
                    </a:lnR>
                    <a:lnT>
                      <a:noFill/>
                    </a:lnT>
                    <a:lnB>
                      <a:noFill/>
                    </a:lnB>
                    <a:solidFill>
                      <a:srgbClr val="FFFFFF"/>
                    </a:solidFill>
                  </a:tcPr>
                </a:tc>
                <a:tc>
                  <a:txBody>
                    <a:bodyPr/>
                    <a:lstStyle/>
                    <a:p>
                      <a:pPr algn="ctr"/>
                      <a:r>
                        <a:rPr lang="en-US" sz="1400">
                          <a:effectLst/>
                          <a:latin typeface="Arial" panose="020B0604020202020204" pitchFamily="34" charset="0"/>
                          <a:cs typeface="Arial" panose="020B0604020202020204" pitchFamily="34" charset="0"/>
                        </a:rPr>
                        <a:t>0</a:t>
                      </a:r>
                    </a:p>
                  </a:txBody>
                  <a:tcPr marL="50800" marR="50800" marT="12700" marB="12700" anchor="ctr">
                    <a:lnL>
                      <a:noFill/>
                    </a:lnL>
                    <a:lnR>
                      <a:noFill/>
                    </a:lnR>
                    <a:lnT>
                      <a:noFill/>
                    </a:lnT>
                    <a:lnB>
                      <a:noFill/>
                    </a:lnB>
                    <a:solidFill>
                      <a:srgbClr val="FFFFFF"/>
                    </a:solidFill>
                  </a:tcPr>
                </a:tc>
                <a:tc>
                  <a:txBody>
                    <a:bodyPr/>
                    <a:lstStyle/>
                    <a:p>
                      <a:pPr algn="ctr"/>
                      <a:r>
                        <a:rPr lang="en-US" sz="1400" dirty="0">
                          <a:effectLst/>
                          <a:latin typeface="Arial" panose="020B0604020202020204" pitchFamily="34" charset="0"/>
                          <a:cs typeface="Arial" panose="020B0604020202020204" pitchFamily="34" charset="0"/>
                        </a:rPr>
                        <a:t>0</a:t>
                      </a:r>
                    </a:p>
                  </a:txBody>
                  <a:tcPr marL="50800" marR="50800" marT="12700" marB="12700" anchor="ctr">
                    <a:lnL>
                      <a:noFill/>
                    </a:lnL>
                    <a:lnR>
                      <a:noFill/>
                    </a:lnR>
                    <a:lnT>
                      <a:noFill/>
                    </a:lnT>
                    <a:lnB>
                      <a:noFill/>
                    </a:lnB>
                    <a:solidFill>
                      <a:srgbClr val="FFFFFF"/>
                    </a:solidFill>
                  </a:tcPr>
                </a:tc>
                <a:tc>
                  <a:txBody>
                    <a:bodyPr/>
                    <a:lstStyle/>
                    <a:p>
                      <a:pPr algn="ctr"/>
                      <a:r>
                        <a:rPr lang="en-US" sz="1400" dirty="0">
                          <a:effectLst/>
                          <a:latin typeface="Arial" panose="020B0604020202020204" pitchFamily="34" charset="0"/>
                          <a:cs typeface="Arial" panose="020B0604020202020204" pitchFamily="34" charset="0"/>
                        </a:rPr>
                        <a:t>0</a:t>
                      </a:r>
                    </a:p>
                  </a:txBody>
                  <a:tcPr marL="50800" marR="50800" marT="12700" marB="12700" anchor="ctr">
                    <a:lnL>
                      <a:noFill/>
                    </a:lnL>
                    <a:lnR>
                      <a:noFill/>
                    </a:lnR>
                    <a:lnT>
                      <a:noFill/>
                    </a:lnT>
                    <a:lnB>
                      <a:noFill/>
                    </a:lnB>
                    <a:solidFill>
                      <a:srgbClr val="FFFFFF"/>
                    </a:solidFill>
                  </a:tcPr>
                </a:tc>
                <a:tc>
                  <a:txBody>
                    <a:bodyPr/>
                    <a:lstStyle/>
                    <a:p>
                      <a:pPr algn="ctr"/>
                      <a:r>
                        <a:rPr lang="en-US" sz="1400" dirty="0">
                          <a:effectLst/>
                          <a:latin typeface="Arial" panose="020B0604020202020204" pitchFamily="34" charset="0"/>
                          <a:cs typeface="Arial" panose="020B0604020202020204" pitchFamily="34" charset="0"/>
                        </a:rPr>
                        <a:t>0</a:t>
                      </a:r>
                    </a:p>
                  </a:txBody>
                  <a:tcPr marL="50800" marR="50800" marT="12700" marB="12700" anchor="ctr">
                    <a:lnL>
                      <a:noFill/>
                    </a:lnL>
                    <a:lnR>
                      <a:noFill/>
                    </a:lnR>
                    <a:lnT>
                      <a:noFill/>
                    </a:lnT>
                    <a:lnB>
                      <a:noFill/>
                    </a:lnB>
                    <a:solidFill>
                      <a:srgbClr val="FFFFFF"/>
                    </a:solidFill>
                  </a:tcPr>
                </a:tc>
                <a:extLst>
                  <a:ext uri="{0D108BD9-81ED-4DB2-BD59-A6C34878D82A}">
                    <a16:rowId xmlns:a16="http://schemas.microsoft.com/office/drawing/2014/main" val="2033847004"/>
                  </a:ext>
                </a:extLst>
              </a:tr>
              <a:tr h="0">
                <a:tc>
                  <a:txBody>
                    <a:bodyPr/>
                    <a:lstStyle/>
                    <a:p>
                      <a:r>
                        <a:rPr lang="en-US" sz="1400" b="1">
                          <a:effectLst/>
                          <a:latin typeface="Arial" panose="020B0604020202020204" pitchFamily="34" charset="0"/>
                          <a:cs typeface="Arial" panose="020B0604020202020204" pitchFamily="34" charset="0"/>
                        </a:rPr>
                        <a:t>Sentence2</a:t>
                      </a:r>
                      <a:endParaRPr lang="en-US" sz="1400">
                        <a:effectLst/>
                        <a:latin typeface="Arial" panose="020B0604020202020204" pitchFamily="34" charset="0"/>
                        <a:cs typeface="Arial" panose="020B0604020202020204" pitchFamily="34" charset="0"/>
                      </a:endParaRPr>
                    </a:p>
                  </a:txBody>
                  <a:tcPr marL="50800" marR="50800" marT="12700" marB="12700" anchor="ctr">
                    <a:lnL>
                      <a:noFill/>
                    </a:lnL>
                    <a:lnR>
                      <a:noFill/>
                    </a:lnR>
                    <a:lnT>
                      <a:noFill/>
                    </a:lnT>
                    <a:lnB>
                      <a:noFill/>
                    </a:lnB>
                    <a:solidFill>
                      <a:srgbClr val="F0F0F0"/>
                    </a:solidFill>
                  </a:tcPr>
                </a:tc>
                <a:tc>
                  <a:txBody>
                    <a:bodyPr/>
                    <a:lstStyle/>
                    <a:p>
                      <a:pPr algn="ctr"/>
                      <a:r>
                        <a:rPr lang="en-US" sz="1400">
                          <a:effectLst/>
                          <a:latin typeface="Arial" panose="020B0604020202020204" pitchFamily="34" charset="0"/>
                          <a:cs typeface="Arial" panose="020B0604020202020204" pitchFamily="34" charset="0"/>
                        </a:rPr>
                        <a:t>0</a:t>
                      </a:r>
                    </a:p>
                  </a:txBody>
                  <a:tcPr marL="50800" marR="50800" marT="12700" marB="12700" anchor="ctr">
                    <a:lnL>
                      <a:noFill/>
                    </a:lnL>
                    <a:lnR>
                      <a:noFill/>
                    </a:lnR>
                    <a:lnT>
                      <a:noFill/>
                    </a:lnT>
                    <a:lnB>
                      <a:noFill/>
                    </a:lnB>
                    <a:solidFill>
                      <a:srgbClr val="F0F0F0"/>
                    </a:solidFill>
                  </a:tcPr>
                </a:tc>
                <a:tc>
                  <a:txBody>
                    <a:bodyPr/>
                    <a:lstStyle/>
                    <a:p>
                      <a:pPr algn="ctr"/>
                      <a:r>
                        <a:rPr lang="en-US" sz="1400">
                          <a:effectLst/>
                          <a:latin typeface="Arial" panose="020B0604020202020204" pitchFamily="34" charset="0"/>
                          <a:cs typeface="Arial" panose="020B0604020202020204" pitchFamily="34" charset="0"/>
                        </a:rPr>
                        <a:t>0</a:t>
                      </a:r>
                    </a:p>
                  </a:txBody>
                  <a:tcPr marL="50800" marR="50800" marT="12700" marB="12700" anchor="ctr">
                    <a:lnL>
                      <a:noFill/>
                    </a:lnL>
                    <a:lnR>
                      <a:noFill/>
                    </a:lnR>
                    <a:lnT>
                      <a:noFill/>
                    </a:lnT>
                    <a:lnB>
                      <a:noFill/>
                    </a:lnB>
                    <a:solidFill>
                      <a:srgbClr val="F0F0F0"/>
                    </a:solidFill>
                  </a:tcPr>
                </a:tc>
                <a:tc>
                  <a:txBody>
                    <a:bodyPr/>
                    <a:lstStyle/>
                    <a:p>
                      <a:pPr algn="ctr"/>
                      <a:r>
                        <a:rPr lang="en-US" sz="1400">
                          <a:effectLst/>
                          <a:latin typeface="Arial" panose="020B0604020202020204" pitchFamily="34" charset="0"/>
                          <a:cs typeface="Arial" panose="020B0604020202020204" pitchFamily="34" charset="0"/>
                        </a:rPr>
                        <a:t>0</a:t>
                      </a:r>
                    </a:p>
                  </a:txBody>
                  <a:tcPr marL="50800" marR="50800" marT="12700" marB="12700" anchor="ctr">
                    <a:lnL>
                      <a:noFill/>
                    </a:lnL>
                    <a:lnR>
                      <a:noFill/>
                    </a:lnR>
                    <a:lnT>
                      <a:noFill/>
                    </a:lnT>
                    <a:lnB>
                      <a:noFill/>
                    </a:lnB>
                    <a:solidFill>
                      <a:srgbClr val="F0F0F0"/>
                    </a:solidFill>
                  </a:tcPr>
                </a:tc>
                <a:tc>
                  <a:txBody>
                    <a:bodyPr/>
                    <a:lstStyle/>
                    <a:p>
                      <a:pPr algn="ctr"/>
                      <a:r>
                        <a:rPr lang="en-US" sz="1400">
                          <a:effectLst/>
                          <a:latin typeface="Arial" panose="020B0604020202020204" pitchFamily="34" charset="0"/>
                          <a:cs typeface="Arial" panose="020B0604020202020204" pitchFamily="34" charset="0"/>
                        </a:rPr>
                        <a:t>0</a:t>
                      </a:r>
                    </a:p>
                  </a:txBody>
                  <a:tcPr marL="50800" marR="50800" marT="12700" marB="12700" anchor="ctr">
                    <a:lnL>
                      <a:noFill/>
                    </a:lnL>
                    <a:lnR>
                      <a:noFill/>
                    </a:lnR>
                    <a:lnT>
                      <a:noFill/>
                    </a:lnT>
                    <a:lnB>
                      <a:noFill/>
                    </a:lnB>
                    <a:solidFill>
                      <a:srgbClr val="F0F0F0"/>
                    </a:solidFill>
                  </a:tcPr>
                </a:tc>
                <a:tc>
                  <a:txBody>
                    <a:bodyPr/>
                    <a:lstStyle/>
                    <a:p>
                      <a:pPr algn="ctr"/>
                      <a:r>
                        <a:rPr lang="en-US" sz="1400" dirty="0">
                          <a:effectLst/>
                          <a:latin typeface="Arial" panose="020B0604020202020204" pitchFamily="34" charset="0"/>
                          <a:cs typeface="Arial" panose="020B0604020202020204" pitchFamily="34" charset="0"/>
                        </a:rPr>
                        <a:t>0</a:t>
                      </a:r>
                    </a:p>
                  </a:txBody>
                  <a:tcPr marL="50800" marR="50800" marT="12700" marB="12700" anchor="ctr">
                    <a:lnL>
                      <a:noFill/>
                    </a:lnL>
                    <a:lnR>
                      <a:noFill/>
                    </a:lnR>
                    <a:lnT>
                      <a:noFill/>
                    </a:lnT>
                    <a:lnB>
                      <a:noFill/>
                    </a:lnB>
                    <a:solidFill>
                      <a:srgbClr val="F0F0F0"/>
                    </a:solidFill>
                  </a:tcPr>
                </a:tc>
                <a:tc>
                  <a:txBody>
                    <a:bodyPr/>
                    <a:lstStyle/>
                    <a:p>
                      <a:pPr algn="ctr"/>
                      <a:r>
                        <a:rPr lang="en-US" sz="1400" dirty="0">
                          <a:effectLst/>
                          <a:latin typeface="Arial" panose="020B0604020202020204" pitchFamily="34" charset="0"/>
                          <a:cs typeface="Arial" panose="020B0604020202020204" pitchFamily="34" charset="0"/>
                        </a:rPr>
                        <a:t>0</a:t>
                      </a:r>
                    </a:p>
                  </a:txBody>
                  <a:tcPr marL="50800" marR="50800" marT="12700" marB="12700" anchor="ctr">
                    <a:lnL>
                      <a:noFill/>
                    </a:lnL>
                    <a:lnR>
                      <a:noFill/>
                    </a:lnR>
                    <a:lnT>
                      <a:noFill/>
                    </a:lnT>
                    <a:lnB>
                      <a:noFill/>
                    </a:lnB>
                    <a:solidFill>
                      <a:srgbClr val="F0F0F0"/>
                    </a:solidFill>
                  </a:tcPr>
                </a:tc>
                <a:tc>
                  <a:txBody>
                    <a:bodyPr/>
                    <a:lstStyle/>
                    <a:p>
                      <a:pPr algn="ctr"/>
                      <a:r>
                        <a:rPr lang="en-US" sz="1400" dirty="0">
                          <a:effectLst/>
                          <a:latin typeface="Arial" panose="020B0604020202020204" pitchFamily="34" charset="0"/>
                          <a:cs typeface="Arial" panose="020B0604020202020204" pitchFamily="34" charset="0"/>
                        </a:rPr>
                        <a:t>0</a:t>
                      </a:r>
                    </a:p>
                  </a:txBody>
                  <a:tcPr marL="50800" marR="50800" marT="12700" marB="12700" anchor="ctr">
                    <a:lnL>
                      <a:noFill/>
                    </a:lnL>
                    <a:lnR>
                      <a:noFill/>
                    </a:lnR>
                    <a:lnT>
                      <a:noFill/>
                    </a:lnT>
                    <a:lnB>
                      <a:noFill/>
                    </a:lnB>
                    <a:solidFill>
                      <a:srgbClr val="F0F0F0"/>
                    </a:solidFill>
                  </a:tcPr>
                </a:tc>
                <a:tc>
                  <a:txBody>
                    <a:bodyPr/>
                    <a:lstStyle/>
                    <a:p>
                      <a:pPr algn="ctr"/>
                      <a:r>
                        <a:rPr lang="en-US" sz="1400" dirty="0">
                          <a:effectLst/>
                          <a:latin typeface="Arial" panose="020B0604020202020204" pitchFamily="34" charset="0"/>
                          <a:cs typeface="Arial" panose="020B0604020202020204" pitchFamily="34" charset="0"/>
                        </a:rPr>
                        <a:t>1</a:t>
                      </a:r>
                    </a:p>
                  </a:txBody>
                  <a:tcPr marL="50800" marR="50800" marT="12700" marB="12700" anchor="ctr">
                    <a:lnL>
                      <a:noFill/>
                    </a:lnL>
                    <a:lnR>
                      <a:noFill/>
                    </a:lnR>
                    <a:lnT>
                      <a:noFill/>
                    </a:lnT>
                    <a:lnB>
                      <a:noFill/>
                    </a:lnB>
                    <a:solidFill>
                      <a:srgbClr val="F0F0F0"/>
                    </a:solidFill>
                  </a:tcPr>
                </a:tc>
                <a:tc>
                  <a:txBody>
                    <a:bodyPr/>
                    <a:lstStyle/>
                    <a:p>
                      <a:pPr algn="ctr"/>
                      <a:r>
                        <a:rPr lang="en-US" sz="1400" dirty="0">
                          <a:effectLst/>
                          <a:latin typeface="Arial" panose="020B0604020202020204" pitchFamily="34" charset="0"/>
                          <a:cs typeface="Arial" panose="020B0604020202020204" pitchFamily="34" charset="0"/>
                        </a:rPr>
                        <a:t>1</a:t>
                      </a:r>
                    </a:p>
                  </a:txBody>
                  <a:tcPr marL="50800" marR="50800" marT="12700" marB="12700" anchor="ctr">
                    <a:lnL>
                      <a:noFill/>
                    </a:lnL>
                    <a:lnR>
                      <a:noFill/>
                    </a:lnR>
                    <a:lnT>
                      <a:noFill/>
                    </a:lnT>
                    <a:lnB>
                      <a:noFill/>
                    </a:lnB>
                    <a:solidFill>
                      <a:srgbClr val="F0F0F0"/>
                    </a:solidFill>
                  </a:tcPr>
                </a:tc>
                <a:tc>
                  <a:txBody>
                    <a:bodyPr/>
                    <a:lstStyle/>
                    <a:p>
                      <a:pPr algn="ctr"/>
                      <a:r>
                        <a:rPr lang="en-US" sz="1400" dirty="0">
                          <a:effectLst/>
                          <a:latin typeface="Arial" panose="020B0604020202020204" pitchFamily="34" charset="0"/>
                          <a:cs typeface="Arial" panose="020B0604020202020204" pitchFamily="34" charset="0"/>
                        </a:rPr>
                        <a:t>1</a:t>
                      </a:r>
                    </a:p>
                  </a:txBody>
                  <a:tcPr marL="50800" marR="50800" marT="12700" marB="12700" anchor="ctr">
                    <a:lnL>
                      <a:noFill/>
                    </a:lnL>
                    <a:lnR>
                      <a:noFill/>
                    </a:lnR>
                    <a:lnT>
                      <a:noFill/>
                    </a:lnT>
                    <a:lnB>
                      <a:noFill/>
                    </a:lnB>
                    <a:solidFill>
                      <a:srgbClr val="F0F0F0"/>
                    </a:solidFill>
                  </a:tcPr>
                </a:tc>
                <a:tc>
                  <a:txBody>
                    <a:bodyPr/>
                    <a:lstStyle/>
                    <a:p>
                      <a:pPr algn="ctr"/>
                      <a:r>
                        <a:rPr lang="en-US" sz="1400" dirty="0">
                          <a:effectLst/>
                          <a:latin typeface="Arial" panose="020B0604020202020204" pitchFamily="34" charset="0"/>
                          <a:cs typeface="Arial" panose="020B0604020202020204" pitchFamily="34" charset="0"/>
                        </a:rPr>
                        <a:t>1</a:t>
                      </a:r>
                    </a:p>
                  </a:txBody>
                  <a:tcPr marL="50800" marR="50800" marT="12700" marB="12700" anchor="ctr">
                    <a:lnL>
                      <a:noFill/>
                    </a:lnL>
                    <a:lnR>
                      <a:noFill/>
                    </a:lnR>
                    <a:lnT>
                      <a:noFill/>
                    </a:lnT>
                    <a:lnB>
                      <a:noFill/>
                    </a:lnB>
                    <a:solidFill>
                      <a:srgbClr val="F0F0F0"/>
                    </a:solidFill>
                  </a:tcPr>
                </a:tc>
                <a:tc>
                  <a:txBody>
                    <a:bodyPr/>
                    <a:lstStyle/>
                    <a:p>
                      <a:pPr algn="ctr"/>
                      <a:r>
                        <a:rPr lang="en-US" sz="1400" dirty="0">
                          <a:effectLst/>
                          <a:latin typeface="Arial" panose="020B0604020202020204" pitchFamily="34" charset="0"/>
                          <a:cs typeface="Arial" panose="020B0604020202020204" pitchFamily="34" charset="0"/>
                        </a:rPr>
                        <a:t>1</a:t>
                      </a:r>
                    </a:p>
                  </a:txBody>
                  <a:tcPr marL="50800" marR="50800" marT="12700" marB="12700" anchor="ctr">
                    <a:lnL>
                      <a:noFill/>
                    </a:lnL>
                    <a:lnR>
                      <a:noFill/>
                    </a:lnR>
                    <a:lnT>
                      <a:noFill/>
                    </a:lnT>
                    <a:lnB>
                      <a:noFill/>
                    </a:lnB>
                    <a:solidFill>
                      <a:srgbClr val="F0F0F0"/>
                    </a:solidFill>
                  </a:tcPr>
                </a:tc>
                <a:extLst>
                  <a:ext uri="{0D108BD9-81ED-4DB2-BD59-A6C34878D82A}">
                    <a16:rowId xmlns:a16="http://schemas.microsoft.com/office/drawing/2014/main" val="1478274428"/>
                  </a:ext>
                </a:extLst>
              </a:tr>
            </a:tbl>
          </a:graphicData>
        </a:graphic>
      </p:graphicFrame>
      <p:sp>
        <p:nvSpPr>
          <p:cNvPr id="6" name="Right Brace 5">
            <a:extLst>
              <a:ext uri="{FF2B5EF4-FFF2-40B4-BE49-F238E27FC236}">
                <a16:creationId xmlns:a16="http://schemas.microsoft.com/office/drawing/2014/main" id="{AFA6AD72-0DC0-437B-9FFE-9ADE298D5933}"/>
              </a:ext>
            </a:extLst>
          </p:cNvPr>
          <p:cNvSpPr/>
          <p:nvPr/>
        </p:nvSpPr>
        <p:spPr>
          <a:xfrm>
            <a:off x="6638725" y="4165075"/>
            <a:ext cx="380144" cy="798030"/>
          </a:xfrm>
          <a:prstGeom prst="rightBrace">
            <a:avLst/>
          </a:prstGeom>
          <a:ln/>
        </p:spPr>
        <p:style>
          <a:lnRef idx="2">
            <a:schemeClr val="accent3"/>
          </a:lnRef>
          <a:fillRef idx="0">
            <a:schemeClr val="accent3"/>
          </a:fillRef>
          <a:effectRef idx="1">
            <a:schemeClr val="accent3"/>
          </a:effectRef>
          <a:fontRef idx="minor">
            <a:schemeClr val="tx1"/>
          </a:fontRef>
        </p:style>
        <p:txBody>
          <a:bodyPr rtlCol="0" anchor="ctr"/>
          <a:lstStyle/>
          <a:p>
            <a:pPr algn="ctr"/>
            <a:endParaRPr lang="en-US"/>
          </a:p>
        </p:txBody>
      </p:sp>
      <p:sp>
        <p:nvSpPr>
          <p:cNvPr id="15" name="TextBox 14">
            <a:extLst>
              <a:ext uri="{FF2B5EF4-FFF2-40B4-BE49-F238E27FC236}">
                <a16:creationId xmlns:a16="http://schemas.microsoft.com/office/drawing/2014/main" id="{9933B729-CFFB-490C-BB90-02F6DF8464B0}"/>
              </a:ext>
            </a:extLst>
          </p:cNvPr>
          <p:cNvSpPr txBox="1"/>
          <p:nvPr/>
        </p:nvSpPr>
        <p:spPr>
          <a:xfrm>
            <a:off x="7018869" y="4199482"/>
            <a:ext cx="5345131" cy="646331"/>
          </a:xfrm>
          <a:prstGeom prst="rect">
            <a:avLst/>
          </a:prstGeom>
          <a:noFill/>
        </p:spPr>
        <p:txBody>
          <a:bodyPr wrap="square">
            <a:spAutoFit/>
          </a:bodyPr>
          <a:lstStyle/>
          <a:p>
            <a:r>
              <a:rPr lang="en-US" sz="1800" dirty="0">
                <a:latin typeface="Arial" panose="020B0604020202020204" pitchFamily="34" charset="0"/>
                <a:cs typeface="Arial" panose="020B0604020202020204" pitchFamily="34" charset="0"/>
              </a:rPr>
              <a:t>[“Welcome”, “to”, “Deloitte”, “Academy”, “,”,  ”Now”, “start”, “learning” ,“is”, “a”, “good”, “Practice”]</a:t>
            </a:r>
            <a:endParaRPr lang="en-US" dirty="0"/>
          </a:p>
        </p:txBody>
      </p:sp>
      <p:pic>
        <p:nvPicPr>
          <p:cNvPr id="5" name="Picture 4">
            <a:extLst>
              <a:ext uri="{FF2B5EF4-FFF2-40B4-BE49-F238E27FC236}">
                <a16:creationId xmlns:a16="http://schemas.microsoft.com/office/drawing/2014/main" id="{C25F0246-7C62-4D64-950A-B71710BEB368}"/>
              </a:ext>
            </a:extLst>
          </p:cNvPr>
          <p:cNvPicPr>
            <a:picLocks noChangeAspect="1"/>
          </p:cNvPicPr>
          <p:nvPr/>
        </p:nvPicPr>
        <p:blipFill>
          <a:blip r:embed="rId3">
            <a:duotone>
              <a:schemeClr val="accent3">
                <a:shade val="45000"/>
                <a:satMod val="135000"/>
              </a:schemeClr>
              <a:prstClr val="white"/>
            </a:duotone>
          </a:blip>
          <a:stretch>
            <a:fillRect/>
          </a:stretch>
        </p:blipFill>
        <p:spPr>
          <a:xfrm>
            <a:off x="3165165" y="1790210"/>
            <a:ext cx="5345131" cy="2280674"/>
          </a:xfrm>
          <a:prstGeom prst="rect">
            <a:avLst/>
          </a:prstGeom>
        </p:spPr>
      </p:pic>
    </p:spTree>
    <p:extLst>
      <p:ext uri="{BB962C8B-B14F-4D97-AF65-F5344CB8AC3E}">
        <p14:creationId xmlns:p14="http://schemas.microsoft.com/office/powerpoint/2010/main" val="2067336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6" grpId="0" animBg="1"/>
      <p:bldP spid="1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90" name="Title 4">
            <a:extLst>
              <a:ext uri="{FF2B5EF4-FFF2-40B4-BE49-F238E27FC236}">
                <a16:creationId xmlns:a16="http://schemas.microsoft.com/office/drawing/2014/main" id="{B7ACBFB9-7091-AEAF-7C93-BC93B74C624E}"/>
              </a:ext>
            </a:extLst>
          </p:cNvPr>
          <p:cNvSpPr>
            <a:spLocks noGrp="1"/>
          </p:cNvSpPr>
          <p:nvPr>
            <p:ph type="title"/>
          </p:nvPr>
        </p:nvSpPr>
        <p:spPr>
          <a:xfrm>
            <a:off x="501650" y="317500"/>
            <a:ext cx="6320390" cy="699642"/>
          </a:xfrm>
        </p:spPr>
        <p:txBody>
          <a:bodyPr/>
          <a:lstStyle/>
          <a:p>
            <a:r>
              <a:rPr lang="en-US" sz="3600">
                <a:solidFill>
                  <a:schemeClr val="accent1">
                    <a:lumMod val="75000"/>
                  </a:schemeClr>
                </a:solidFill>
                <a:latin typeface="Arial" panose="020B0604020202020204" pitchFamily="34" charset="0"/>
                <a:cs typeface="Arial" panose="020B0604020202020204" pitchFamily="34" charset="0"/>
              </a:rPr>
              <a:t>Natural Language processing</a:t>
            </a:r>
            <a:endParaRPr lang="en-US" sz="3600" dirty="0">
              <a:solidFill>
                <a:schemeClr val="accent1">
                  <a:lumMod val="75000"/>
                </a:schemeClr>
              </a:solidFill>
              <a:latin typeface="Arial" panose="020B0604020202020204" pitchFamily="34" charset="0"/>
              <a:cs typeface="Arial" panose="020B0604020202020204" pitchFamily="34" charset="0"/>
            </a:endParaRPr>
          </a:p>
        </p:txBody>
      </p:sp>
      <p:sp>
        <p:nvSpPr>
          <p:cNvPr id="11" name="Title 4">
            <a:extLst>
              <a:ext uri="{FF2B5EF4-FFF2-40B4-BE49-F238E27FC236}">
                <a16:creationId xmlns:a16="http://schemas.microsoft.com/office/drawing/2014/main" id="{E5D21D10-911D-48DE-A7AB-F42F6E1E5269}"/>
              </a:ext>
            </a:extLst>
          </p:cNvPr>
          <p:cNvSpPr txBox="1">
            <a:spLocks/>
          </p:cNvSpPr>
          <p:nvPr/>
        </p:nvSpPr>
        <p:spPr bwMode="gray">
          <a:xfrm>
            <a:off x="501650" y="1017142"/>
            <a:ext cx="4224463" cy="318497"/>
          </a:xfrm>
          <a:prstGeom prst="rect">
            <a:avLst/>
          </a:prstGeom>
        </p:spPr>
        <p:txBody>
          <a:bodyPr vert="horz" lIns="0" tIns="0" rIns="0" bIns="0" rtlCol="0" anchor="t" anchorCtr="0">
            <a:noAutofit/>
          </a:bodyPr>
          <a:lstStyle>
            <a:lvl1pPr algn="l" defTabSz="914400" rtl="0" eaLnBrk="1" latinLnBrk="0" hangingPunct="1">
              <a:spcBef>
                <a:spcPct val="0"/>
              </a:spcBef>
              <a:buNone/>
              <a:defRPr sz="2100" kern="1200">
                <a:solidFill>
                  <a:schemeClr val="tx1"/>
                </a:solidFill>
                <a:latin typeface="+mj-lt"/>
                <a:ea typeface="+mj-ea"/>
                <a:cs typeface="Calibri Light" panose="020F0302020204030204" pitchFamily="34" charset="0"/>
              </a:defRPr>
            </a:lvl1pPr>
          </a:lstStyle>
          <a:p>
            <a:pPr algn="just"/>
            <a:r>
              <a:rPr lang="en-US" sz="2000" dirty="0">
                <a:solidFill>
                  <a:srgbClr val="202124"/>
                </a:solidFill>
                <a:latin typeface="Arial" panose="020B0604020202020204" pitchFamily="34" charset="0"/>
                <a:cs typeface="Arial" panose="020B0604020202020204" pitchFamily="34" charset="0"/>
              </a:rPr>
              <a:t>How to represent a whole text?</a:t>
            </a:r>
            <a:endParaRPr lang="en-US" sz="2800" dirty="0">
              <a:solidFill>
                <a:schemeClr val="accent1">
                  <a:lumMod val="75000"/>
                </a:schemeClr>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0D2E1D9F-51B7-4139-A36B-894E1A4DCC74}"/>
              </a:ext>
            </a:extLst>
          </p:cNvPr>
          <p:cNvSpPr txBox="1"/>
          <p:nvPr/>
        </p:nvSpPr>
        <p:spPr>
          <a:xfrm>
            <a:off x="501651" y="1912575"/>
            <a:ext cx="6053262" cy="830997"/>
          </a:xfrm>
          <a:prstGeom prst="rect">
            <a:avLst/>
          </a:prstGeom>
          <a:noFill/>
        </p:spPr>
        <p:txBody>
          <a:bodyPr wrap="square">
            <a:spAutoFit/>
          </a:bodyPr>
          <a:lstStyle/>
          <a:p>
            <a:pPr algn="l"/>
            <a:r>
              <a:rPr lang="en-US" sz="1600" b="0" i="0" dirty="0">
                <a:solidFill>
                  <a:srgbClr val="222222"/>
                </a:solidFill>
                <a:effectLst/>
                <a:latin typeface="Arial" panose="020B0604020202020204" pitchFamily="34" charset="0"/>
                <a:cs typeface="Arial" panose="020B0604020202020204" pitchFamily="34" charset="0"/>
              </a:rPr>
              <a:t>Sentence 1:  ”Welcome to Deloitte Academy, Now start learning”</a:t>
            </a:r>
          </a:p>
          <a:p>
            <a:pPr algn="l"/>
            <a:r>
              <a:rPr lang="en-US" sz="1600" b="0" i="0" dirty="0">
                <a:solidFill>
                  <a:srgbClr val="222222"/>
                </a:solidFill>
                <a:effectLst/>
                <a:latin typeface="Arial" panose="020B0604020202020204" pitchFamily="34" charset="0"/>
                <a:cs typeface="Arial" panose="020B0604020202020204" pitchFamily="34" charset="0"/>
              </a:rPr>
              <a:t>Sentence 2: “Learning is a good practice”</a:t>
            </a:r>
          </a:p>
          <a:p>
            <a:pPr algn="l"/>
            <a:r>
              <a:rPr lang="en-US" sz="1600" dirty="0">
                <a:solidFill>
                  <a:srgbClr val="222222"/>
                </a:solidFill>
                <a:latin typeface="Arial" panose="020B0604020202020204" pitchFamily="34" charset="0"/>
                <a:cs typeface="Arial" panose="020B0604020202020204" pitchFamily="34" charset="0"/>
              </a:rPr>
              <a:t>Query: “Deloitte Academy is good to learn”</a:t>
            </a:r>
            <a:endParaRPr lang="en-US" sz="1600" b="0" i="0" dirty="0">
              <a:solidFill>
                <a:srgbClr val="222222"/>
              </a:solidFill>
              <a:effectLst/>
              <a:latin typeface="Arial" panose="020B0604020202020204" pitchFamily="34" charset="0"/>
              <a:cs typeface="Arial" panose="020B0604020202020204" pitchFamily="34" charset="0"/>
            </a:endParaRPr>
          </a:p>
        </p:txBody>
      </p:sp>
      <p:sp>
        <p:nvSpPr>
          <p:cNvPr id="5" name="Rectangle: Rounded Corners 4">
            <a:extLst>
              <a:ext uri="{FF2B5EF4-FFF2-40B4-BE49-F238E27FC236}">
                <a16:creationId xmlns:a16="http://schemas.microsoft.com/office/drawing/2014/main" id="{ED5D2807-EAE1-479B-80D1-6F347F356397}"/>
              </a:ext>
            </a:extLst>
          </p:cNvPr>
          <p:cNvSpPr/>
          <p:nvPr/>
        </p:nvSpPr>
        <p:spPr bwMode="gray">
          <a:xfrm>
            <a:off x="501650" y="1911290"/>
            <a:ext cx="5941680" cy="861774"/>
          </a:xfrm>
          <a:prstGeom prst="roundRect">
            <a:avLst/>
          </a:prstGeom>
          <a:noFill/>
          <a:ln>
            <a:solidFill>
              <a:schemeClr val="accent3"/>
            </a:solidFill>
          </a:ln>
        </p:spPr>
        <p:style>
          <a:lnRef idx="0">
            <a:scrgbClr r="0" g="0" b="0"/>
          </a:lnRef>
          <a:fillRef idx="0">
            <a:scrgbClr r="0" g="0" b="0"/>
          </a:fillRef>
          <a:effectRef idx="0">
            <a:scrgbClr r="0" g="0" b="0"/>
          </a:effectRef>
          <a:fontRef idx="minor">
            <a:schemeClr val="accent2"/>
          </a:fontRef>
        </p:style>
        <p:txBody>
          <a:bodyPr wrap="square" lIns="88900" tIns="88900" rIns="88900" bIns="88900" rtlCol="0" anchor="ctr"/>
          <a:lstStyle/>
          <a:p>
            <a:pPr algn="ctr">
              <a:lnSpc>
                <a:spcPct val="106000"/>
              </a:lnSpc>
              <a:buFont typeface="Wingdings 2" pitchFamily="18" charset="2"/>
              <a:buNone/>
            </a:pPr>
            <a:endParaRPr lang="en-US" sz="1600" b="1" dirty="0">
              <a:solidFill>
                <a:schemeClr val="bg1"/>
              </a:solidFill>
            </a:endParaRPr>
          </a:p>
        </p:txBody>
      </p:sp>
      <p:grpSp>
        <p:nvGrpSpPr>
          <p:cNvPr id="16" name="Group 15">
            <a:extLst>
              <a:ext uri="{FF2B5EF4-FFF2-40B4-BE49-F238E27FC236}">
                <a16:creationId xmlns:a16="http://schemas.microsoft.com/office/drawing/2014/main" id="{6DD024EC-B2AE-400B-A76E-5879593CC5D4}"/>
              </a:ext>
            </a:extLst>
          </p:cNvPr>
          <p:cNvGrpSpPr/>
          <p:nvPr/>
        </p:nvGrpSpPr>
        <p:grpSpPr>
          <a:xfrm>
            <a:off x="6439268" y="1911290"/>
            <a:ext cx="5001365" cy="861774"/>
            <a:chOff x="6439268" y="1911290"/>
            <a:chExt cx="5001365" cy="861774"/>
          </a:xfrm>
        </p:grpSpPr>
        <p:sp>
          <p:nvSpPr>
            <p:cNvPr id="9" name="TextBox 8">
              <a:extLst>
                <a:ext uri="{FF2B5EF4-FFF2-40B4-BE49-F238E27FC236}">
                  <a16:creationId xmlns:a16="http://schemas.microsoft.com/office/drawing/2014/main" id="{5B66D8E2-13D2-4930-9AE8-1B2D691B223D}"/>
                </a:ext>
              </a:extLst>
            </p:cNvPr>
            <p:cNvSpPr txBox="1"/>
            <p:nvPr/>
          </p:nvSpPr>
          <p:spPr>
            <a:xfrm>
              <a:off x="7065483" y="1942067"/>
              <a:ext cx="4133348" cy="830997"/>
            </a:xfrm>
            <a:prstGeom prst="rect">
              <a:avLst/>
            </a:prstGeom>
            <a:noFill/>
          </p:spPr>
          <p:txBody>
            <a:bodyPr wrap="square">
              <a:spAutoFit/>
            </a:bodyPr>
            <a:lstStyle/>
            <a:p>
              <a:r>
                <a:rPr lang="en-US" sz="1600" b="0" i="0" dirty="0">
                  <a:solidFill>
                    <a:srgbClr val="222222"/>
                  </a:solidFill>
                  <a:effectLst/>
                  <a:latin typeface="Arial" panose="020B0604020202020204" pitchFamily="34" charset="0"/>
                  <a:cs typeface="Arial" panose="020B0604020202020204" pitchFamily="34" charset="0"/>
                </a:rPr>
                <a:t>Sentence 1: </a:t>
              </a:r>
              <a:r>
                <a:rPr lang="en-US" altLang="en-US" sz="1600" dirty="0">
                  <a:solidFill>
                    <a:srgbClr val="222222"/>
                  </a:solidFill>
                  <a:latin typeface="Arial" panose="020B0604020202020204" pitchFamily="34" charset="0"/>
                  <a:cs typeface="Arial" panose="020B0604020202020204" pitchFamily="34" charset="0"/>
                </a:rPr>
                <a:t>[0, 1, 1, 0, 1, 0, 0, 1, 0, 1, 1, 1] </a:t>
              </a:r>
              <a:endParaRPr lang="en-US" sz="1600" dirty="0">
                <a:solidFill>
                  <a:srgbClr val="222222"/>
                </a:solidFill>
                <a:latin typeface="Arial" panose="020B0604020202020204" pitchFamily="34" charset="0"/>
                <a:cs typeface="Arial" panose="020B0604020202020204" pitchFamily="34" charset="0"/>
              </a:endParaRPr>
            </a:p>
            <a:p>
              <a:pPr algn="l"/>
              <a:r>
                <a:rPr lang="en-US" sz="1600" b="0" i="0" dirty="0">
                  <a:solidFill>
                    <a:srgbClr val="222222"/>
                  </a:solidFill>
                  <a:effectLst/>
                  <a:latin typeface="Arial" panose="020B0604020202020204" pitchFamily="34" charset="0"/>
                  <a:cs typeface="Arial" panose="020B0604020202020204" pitchFamily="34" charset="0"/>
                </a:rPr>
                <a:t>Sentence 2: [</a:t>
              </a:r>
              <a:r>
                <a:rPr lang="en-US" altLang="en-US" sz="1600" dirty="0">
                  <a:solidFill>
                    <a:srgbClr val="222222"/>
                  </a:solidFill>
                  <a:latin typeface="Arial" panose="020B0604020202020204" pitchFamily="34" charset="0"/>
                  <a:cs typeface="Arial" panose="020B0604020202020204" pitchFamily="34" charset="0"/>
                </a:rPr>
                <a:t>0, 0, 0, 1, 1, 1, 1, 0, 1, 0, 0, 0] </a:t>
              </a:r>
            </a:p>
            <a:p>
              <a:pPr algn="l"/>
              <a:r>
                <a:rPr lang="en-US" sz="1600" dirty="0">
                  <a:solidFill>
                    <a:srgbClr val="222222"/>
                  </a:solidFill>
                  <a:latin typeface="Arial" panose="020B0604020202020204" pitchFamily="34" charset="0"/>
                  <a:cs typeface="Arial" panose="020B0604020202020204" pitchFamily="34" charset="0"/>
                </a:rPr>
                <a:t>Query:          [1, 1, 1, 0, 0, 0, 1, 0, 1, 0, 0, 1]</a:t>
              </a:r>
            </a:p>
          </p:txBody>
        </p:sp>
        <p:sp>
          <p:nvSpPr>
            <p:cNvPr id="12" name="Rectangle: Rounded Corners 11">
              <a:extLst>
                <a:ext uri="{FF2B5EF4-FFF2-40B4-BE49-F238E27FC236}">
                  <a16:creationId xmlns:a16="http://schemas.microsoft.com/office/drawing/2014/main" id="{5796557A-7361-4F09-82F7-4049C7567E51}"/>
                </a:ext>
              </a:extLst>
            </p:cNvPr>
            <p:cNvSpPr/>
            <p:nvPr/>
          </p:nvSpPr>
          <p:spPr bwMode="gray">
            <a:xfrm>
              <a:off x="7065483" y="1911290"/>
              <a:ext cx="4375150" cy="861774"/>
            </a:xfrm>
            <a:prstGeom prst="roundRect">
              <a:avLst/>
            </a:prstGeom>
            <a:noFill/>
            <a:ln>
              <a:solidFill>
                <a:schemeClr val="accent3"/>
              </a:solidFill>
            </a:ln>
          </p:spPr>
          <p:style>
            <a:lnRef idx="0">
              <a:scrgbClr r="0" g="0" b="0"/>
            </a:lnRef>
            <a:fillRef idx="0">
              <a:scrgbClr r="0" g="0" b="0"/>
            </a:fillRef>
            <a:effectRef idx="0">
              <a:scrgbClr r="0" g="0" b="0"/>
            </a:effectRef>
            <a:fontRef idx="minor">
              <a:schemeClr val="accent2"/>
            </a:fontRef>
          </p:style>
          <p:txBody>
            <a:bodyPr wrap="square" lIns="88900" tIns="88900" rIns="88900" bIns="88900" rtlCol="0" anchor="ctr"/>
            <a:lstStyle/>
            <a:p>
              <a:pPr algn="ctr">
                <a:lnSpc>
                  <a:spcPct val="106000"/>
                </a:lnSpc>
                <a:buFont typeface="Wingdings 2" pitchFamily="18" charset="2"/>
                <a:buNone/>
              </a:pPr>
              <a:endParaRPr lang="en-US" sz="1600" b="1" dirty="0">
                <a:solidFill>
                  <a:schemeClr val="bg1"/>
                </a:solidFill>
              </a:endParaRPr>
            </a:p>
          </p:txBody>
        </p:sp>
        <p:sp>
          <p:nvSpPr>
            <p:cNvPr id="6" name="Arrow: Right 5">
              <a:extLst>
                <a:ext uri="{FF2B5EF4-FFF2-40B4-BE49-F238E27FC236}">
                  <a16:creationId xmlns:a16="http://schemas.microsoft.com/office/drawing/2014/main" id="{762F1B5A-F395-446E-B346-8F5F53F8835C}"/>
                </a:ext>
              </a:extLst>
            </p:cNvPr>
            <p:cNvSpPr/>
            <p:nvPr/>
          </p:nvSpPr>
          <p:spPr bwMode="gray">
            <a:xfrm>
              <a:off x="6439268" y="2214734"/>
              <a:ext cx="626215" cy="285661"/>
            </a:xfrm>
            <a:prstGeom prst="rightArrow">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dirty="0">
                <a:solidFill>
                  <a:schemeClr val="bg1"/>
                </a:solidFill>
              </a:endParaRPr>
            </a:p>
          </p:txBody>
        </p:sp>
      </p:grpSp>
      <p:grpSp>
        <p:nvGrpSpPr>
          <p:cNvPr id="24" name="Group 23">
            <a:extLst>
              <a:ext uri="{FF2B5EF4-FFF2-40B4-BE49-F238E27FC236}">
                <a16:creationId xmlns:a16="http://schemas.microsoft.com/office/drawing/2014/main" id="{889BF48E-B9E3-4B1E-BA9F-FFA8DC557B4C}"/>
              </a:ext>
            </a:extLst>
          </p:cNvPr>
          <p:cNvGrpSpPr/>
          <p:nvPr/>
        </p:nvGrpSpPr>
        <p:grpSpPr>
          <a:xfrm>
            <a:off x="7065483" y="2781967"/>
            <a:ext cx="4375150" cy="1575639"/>
            <a:chOff x="7065483" y="2743572"/>
            <a:chExt cx="4375150" cy="1575639"/>
          </a:xfrm>
        </p:grpSpPr>
        <p:sp>
          <p:nvSpPr>
            <p:cNvPr id="17" name="TextBox 16">
              <a:extLst>
                <a:ext uri="{FF2B5EF4-FFF2-40B4-BE49-F238E27FC236}">
                  <a16:creationId xmlns:a16="http://schemas.microsoft.com/office/drawing/2014/main" id="{1CFBD500-AB86-4864-B9DC-0083D0FB322F}"/>
                </a:ext>
              </a:extLst>
            </p:cNvPr>
            <p:cNvSpPr txBox="1"/>
            <p:nvPr/>
          </p:nvSpPr>
          <p:spPr>
            <a:xfrm>
              <a:off x="7065483" y="3488214"/>
              <a:ext cx="4375150" cy="830997"/>
            </a:xfrm>
            <a:prstGeom prst="rect">
              <a:avLst/>
            </a:prstGeom>
            <a:noFill/>
          </p:spPr>
          <p:txBody>
            <a:bodyPr wrap="square">
              <a:spAutoFit/>
            </a:bodyPr>
            <a:lstStyle/>
            <a:p>
              <a:pPr algn="l"/>
              <a:r>
                <a:rPr lang="en-US" sz="1600" b="0" i="0" dirty="0" err="1">
                  <a:solidFill>
                    <a:srgbClr val="222222"/>
                  </a:solidFill>
                  <a:effectLst/>
                  <a:latin typeface="Arial" panose="020B0604020202020204" pitchFamily="34" charset="0"/>
                  <a:cs typeface="Arial" panose="020B0604020202020204" pitchFamily="34" charset="0"/>
                </a:rPr>
                <a:t>Cosinus_similarity</a:t>
              </a:r>
              <a:r>
                <a:rPr lang="en-US" sz="1600" b="0" i="0" dirty="0">
                  <a:solidFill>
                    <a:srgbClr val="222222"/>
                  </a:solidFill>
                  <a:effectLst/>
                  <a:latin typeface="Arial" panose="020B0604020202020204" pitchFamily="34" charset="0"/>
                  <a:cs typeface="Arial" panose="020B0604020202020204" pitchFamily="34" charset="0"/>
                </a:rPr>
                <a:t>(Sentence1, Query)= 0.46</a:t>
              </a:r>
            </a:p>
            <a:p>
              <a:r>
                <a:rPr lang="en-US" sz="1600" b="0" i="0" dirty="0" err="1">
                  <a:solidFill>
                    <a:srgbClr val="222222"/>
                  </a:solidFill>
                  <a:effectLst/>
                  <a:latin typeface="Arial" panose="020B0604020202020204" pitchFamily="34" charset="0"/>
                  <a:cs typeface="Arial" panose="020B0604020202020204" pitchFamily="34" charset="0"/>
                </a:rPr>
                <a:t>Cosinus_similarity</a:t>
              </a:r>
              <a:r>
                <a:rPr lang="en-US" sz="1600" b="0" i="0" dirty="0">
                  <a:solidFill>
                    <a:srgbClr val="222222"/>
                  </a:solidFill>
                  <a:effectLst/>
                  <a:latin typeface="Arial" panose="020B0604020202020204" pitchFamily="34" charset="0"/>
                  <a:cs typeface="Arial" panose="020B0604020202020204" pitchFamily="34" charset="0"/>
                </a:rPr>
                <a:t>(Sentence2, Query)= 0.37</a:t>
              </a:r>
              <a:endParaRPr lang="en-US" sz="1600" dirty="0">
                <a:latin typeface="Arial" panose="020B0604020202020204" pitchFamily="34" charset="0"/>
                <a:cs typeface="Arial" panose="020B0604020202020204" pitchFamily="34" charset="0"/>
              </a:endParaRPr>
            </a:p>
            <a:p>
              <a:endParaRPr lang="en-US" sz="1600" dirty="0">
                <a:latin typeface="Arial" panose="020B0604020202020204" pitchFamily="34" charset="0"/>
                <a:cs typeface="Arial" panose="020B0604020202020204" pitchFamily="34" charset="0"/>
              </a:endParaRPr>
            </a:p>
          </p:txBody>
        </p:sp>
        <p:sp>
          <p:nvSpPr>
            <p:cNvPr id="19" name="Rectangle: Rounded Corners 18">
              <a:extLst>
                <a:ext uri="{FF2B5EF4-FFF2-40B4-BE49-F238E27FC236}">
                  <a16:creationId xmlns:a16="http://schemas.microsoft.com/office/drawing/2014/main" id="{0F707080-282E-45DC-9418-32865C7ED603}"/>
                </a:ext>
              </a:extLst>
            </p:cNvPr>
            <p:cNvSpPr/>
            <p:nvPr/>
          </p:nvSpPr>
          <p:spPr bwMode="gray">
            <a:xfrm>
              <a:off x="7065483" y="3369787"/>
              <a:ext cx="4375150" cy="861774"/>
            </a:xfrm>
            <a:prstGeom prst="roundRect">
              <a:avLst/>
            </a:prstGeom>
            <a:noFill/>
            <a:ln>
              <a:solidFill>
                <a:schemeClr val="accent3"/>
              </a:solidFill>
            </a:ln>
          </p:spPr>
          <p:style>
            <a:lnRef idx="0">
              <a:scrgbClr r="0" g="0" b="0"/>
            </a:lnRef>
            <a:fillRef idx="0">
              <a:scrgbClr r="0" g="0" b="0"/>
            </a:fillRef>
            <a:effectRef idx="0">
              <a:scrgbClr r="0" g="0" b="0"/>
            </a:effectRef>
            <a:fontRef idx="minor">
              <a:schemeClr val="accent2"/>
            </a:fontRef>
          </p:style>
          <p:txBody>
            <a:bodyPr wrap="square" lIns="88900" tIns="88900" rIns="88900" bIns="88900" rtlCol="0" anchor="ctr"/>
            <a:lstStyle/>
            <a:p>
              <a:pPr algn="ctr">
                <a:lnSpc>
                  <a:spcPct val="106000"/>
                </a:lnSpc>
                <a:buFont typeface="Wingdings 2" pitchFamily="18" charset="2"/>
                <a:buNone/>
              </a:pPr>
              <a:endParaRPr lang="en-US" sz="1600" b="1" dirty="0">
                <a:solidFill>
                  <a:schemeClr val="bg1"/>
                </a:solidFill>
              </a:endParaRPr>
            </a:p>
          </p:txBody>
        </p:sp>
        <p:sp>
          <p:nvSpPr>
            <p:cNvPr id="20" name="Arrow: Right 19">
              <a:extLst>
                <a:ext uri="{FF2B5EF4-FFF2-40B4-BE49-F238E27FC236}">
                  <a16:creationId xmlns:a16="http://schemas.microsoft.com/office/drawing/2014/main" id="{3852C157-1F5B-44A3-8474-9F357E623BF4}"/>
                </a:ext>
              </a:extLst>
            </p:cNvPr>
            <p:cNvSpPr/>
            <p:nvPr/>
          </p:nvSpPr>
          <p:spPr bwMode="gray">
            <a:xfrm rot="5400000">
              <a:off x="9011609" y="2913849"/>
              <a:ext cx="626215" cy="285661"/>
            </a:xfrm>
            <a:prstGeom prst="rightArrow">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dirty="0">
                <a:solidFill>
                  <a:schemeClr val="bg1"/>
                </a:solidFill>
              </a:endParaRPr>
            </a:p>
          </p:txBody>
        </p:sp>
      </p:grpSp>
      <p:sp>
        <p:nvSpPr>
          <p:cNvPr id="21" name="Title 4">
            <a:extLst>
              <a:ext uri="{FF2B5EF4-FFF2-40B4-BE49-F238E27FC236}">
                <a16:creationId xmlns:a16="http://schemas.microsoft.com/office/drawing/2014/main" id="{F041F006-60B7-4A03-828E-091FA64EAC97}"/>
              </a:ext>
            </a:extLst>
          </p:cNvPr>
          <p:cNvSpPr txBox="1">
            <a:spLocks/>
          </p:cNvSpPr>
          <p:nvPr/>
        </p:nvSpPr>
        <p:spPr bwMode="gray">
          <a:xfrm>
            <a:off x="501650" y="4517231"/>
            <a:ext cx="6804987" cy="285661"/>
          </a:xfrm>
          <a:prstGeom prst="rect">
            <a:avLst/>
          </a:prstGeom>
        </p:spPr>
        <p:txBody>
          <a:bodyPr vert="horz" lIns="0" tIns="0" rIns="0" bIns="0" rtlCol="0" anchor="t" anchorCtr="0">
            <a:noAutofit/>
          </a:bodyPr>
          <a:lstStyle>
            <a:lvl1pPr algn="l" defTabSz="914400" rtl="0" eaLnBrk="1" latinLnBrk="0" hangingPunct="1">
              <a:spcBef>
                <a:spcPct val="0"/>
              </a:spcBef>
              <a:buNone/>
              <a:defRPr sz="2100" kern="1200">
                <a:solidFill>
                  <a:schemeClr val="tx1"/>
                </a:solidFill>
                <a:latin typeface="+mj-lt"/>
                <a:ea typeface="+mj-ea"/>
                <a:cs typeface="Calibri Light" panose="020F0302020204030204" pitchFamily="34" charset="0"/>
              </a:defRPr>
            </a:lvl1pPr>
          </a:lstStyle>
          <a:p>
            <a:pPr algn="just"/>
            <a:r>
              <a:rPr lang="en-US" sz="2000" dirty="0">
                <a:solidFill>
                  <a:srgbClr val="202124"/>
                </a:solidFill>
                <a:latin typeface="Arial" panose="020B0604020202020204" pitchFamily="34" charset="0"/>
                <a:cs typeface="Arial" panose="020B0604020202020204" pitchFamily="34" charset="0"/>
              </a:rPr>
              <a:t>What if the query is </a:t>
            </a:r>
            <a:r>
              <a:rPr lang="en-US" sz="2000" dirty="0">
                <a:solidFill>
                  <a:srgbClr val="222222"/>
                </a:solidFill>
                <a:latin typeface="Arial" panose="020B0604020202020204" pitchFamily="34" charset="0"/>
                <a:cs typeface="Arial" panose="020B0604020202020204" pitchFamily="34" charset="0"/>
              </a:rPr>
              <a:t>“Deloitte Academy is good for learn</a:t>
            </a:r>
            <a:r>
              <a:rPr lang="en-US" sz="2000" dirty="0">
                <a:solidFill>
                  <a:srgbClr val="FF0000"/>
                </a:solidFill>
                <a:latin typeface="Arial" panose="020B0604020202020204" pitchFamily="34" charset="0"/>
                <a:cs typeface="Arial" panose="020B0604020202020204" pitchFamily="34" charset="0"/>
              </a:rPr>
              <a:t>ing</a:t>
            </a:r>
            <a:r>
              <a:rPr lang="en-US" sz="2000" dirty="0">
                <a:solidFill>
                  <a:srgbClr val="222222"/>
                </a:solidFill>
                <a:latin typeface="Arial" panose="020B0604020202020204" pitchFamily="34" charset="0"/>
                <a:cs typeface="Arial" panose="020B0604020202020204" pitchFamily="34" charset="0"/>
              </a:rPr>
              <a:t>”?</a:t>
            </a:r>
            <a:r>
              <a:rPr lang="en-US" sz="2000" dirty="0">
                <a:solidFill>
                  <a:srgbClr val="202124"/>
                </a:solidFill>
                <a:latin typeface="Arial" panose="020B0604020202020204" pitchFamily="34" charset="0"/>
                <a:cs typeface="Arial" panose="020B0604020202020204" pitchFamily="34" charset="0"/>
              </a:rPr>
              <a:t> </a:t>
            </a:r>
            <a:endParaRPr lang="en-US" sz="2800" dirty="0">
              <a:solidFill>
                <a:schemeClr val="accent1">
                  <a:lumMod val="75000"/>
                </a:schemeClr>
              </a:solidFill>
              <a:latin typeface="Arial" panose="020B0604020202020204" pitchFamily="34" charset="0"/>
              <a:cs typeface="Arial" panose="020B0604020202020204" pitchFamily="34" charset="0"/>
            </a:endParaRPr>
          </a:p>
        </p:txBody>
      </p:sp>
      <p:sp>
        <p:nvSpPr>
          <p:cNvPr id="22" name="TextBox 21">
            <a:extLst>
              <a:ext uri="{FF2B5EF4-FFF2-40B4-BE49-F238E27FC236}">
                <a16:creationId xmlns:a16="http://schemas.microsoft.com/office/drawing/2014/main" id="{1DA60158-E718-49CA-ADB7-1D6E636E01EC}"/>
              </a:ext>
            </a:extLst>
          </p:cNvPr>
          <p:cNvSpPr txBox="1"/>
          <p:nvPr/>
        </p:nvSpPr>
        <p:spPr>
          <a:xfrm>
            <a:off x="1060775" y="5122239"/>
            <a:ext cx="4823429" cy="584775"/>
          </a:xfrm>
          <a:prstGeom prst="rect">
            <a:avLst/>
          </a:prstGeom>
          <a:noFill/>
        </p:spPr>
        <p:txBody>
          <a:bodyPr wrap="square">
            <a:spAutoFit/>
          </a:bodyPr>
          <a:lstStyle/>
          <a:p>
            <a:pPr algn="l"/>
            <a:r>
              <a:rPr lang="en-US" sz="1600" b="0" i="0" dirty="0" err="1">
                <a:solidFill>
                  <a:srgbClr val="222222"/>
                </a:solidFill>
                <a:effectLst/>
                <a:latin typeface="Arial" panose="020B0604020202020204" pitchFamily="34" charset="0"/>
                <a:cs typeface="Arial" panose="020B0604020202020204" pitchFamily="34" charset="0"/>
              </a:rPr>
              <a:t>Cosinus_similarity</a:t>
            </a:r>
            <a:r>
              <a:rPr lang="en-US" sz="1600" b="0" i="0" dirty="0">
                <a:solidFill>
                  <a:srgbClr val="222222"/>
                </a:solidFill>
                <a:effectLst/>
                <a:latin typeface="Arial" panose="020B0604020202020204" pitchFamily="34" charset="0"/>
                <a:cs typeface="Arial" panose="020B0604020202020204" pitchFamily="34" charset="0"/>
              </a:rPr>
              <a:t>(Sentence1, </a:t>
            </a:r>
            <a:r>
              <a:rPr lang="en-US" sz="1600" b="0" i="0" dirty="0" err="1">
                <a:solidFill>
                  <a:srgbClr val="222222"/>
                </a:solidFill>
                <a:effectLst/>
                <a:latin typeface="Arial" panose="020B0604020202020204" pitchFamily="34" charset="0"/>
                <a:cs typeface="Arial" panose="020B0604020202020204" pitchFamily="34" charset="0"/>
              </a:rPr>
              <a:t>new_Query</a:t>
            </a:r>
            <a:r>
              <a:rPr lang="en-US" sz="1600" b="0" i="0" dirty="0">
                <a:solidFill>
                  <a:srgbClr val="222222"/>
                </a:solidFill>
                <a:effectLst/>
                <a:latin typeface="Arial" panose="020B0604020202020204" pitchFamily="34" charset="0"/>
                <a:cs typeface="Arial" panose="020B0604020202020204" pitchFamily="34" charset="0"/>
              </a:rPr>
              <a:t>)= 0.62</a:t>
            </a:r>
          </a:p>
          <a:p>
            <a:r>
              <a:rPr lang="en-US" sz="1600" b="0" i="0" dirty="0" err="1">
                <a:solidFill>
                  <a:srgbClr val="222222"/>
                </a:solidFill>
                <a:effectLst/>
                <a:latin typeface="Arial" panose="020B0604020202020204" pitchFamily="34" charset="0"/>
                <a:cs typeface="Arial" panose="020B0604020202020204" pitchFamily="34" charset="0"/>
              </a:rPr>
              <a:t>Cosinus_similarity</a:t>
            </a:r>
            <a:r>
              <a:rPr lang="en-US" sz="1600" b="0" i="0" dirty="0">
                <a:solidFill>
                  <a:srgbClr val="222222"/>
                </a:solidFill>
                <a:effectLst/>
                <a:latin typeface="Arial" panose="020B0604020202020204" pitchFamily="34" charset="0"/>
                <a:cs typeface="Arial" panose="020B0604020202020204" pitchFamily="34" charset="0"/>
              </a:rPr>
              <a:t>(Sentence2, </a:t>
            </a:r>
            <a:r>
              <a:rPr lang="en-US" sz="1600" b="0" i="0" dirty="0" err="1">
                <a:solidFill>
                  <a:srgbClr val="222222"/>
                </a:solidFill>
                <a:effectLst/>
                <a:latin typeface="Arial" panose="020B0604020202020204" pitchFamily="34" charset="0"/>
                <a:cs typeface="Arial" panose="020B0604020202020204" pitchFamily="34" charset="0"/>
              </a:rPr>
              <a:t>new_Query</a:t>
            </a:r>
            <a:r>
              <a:rPr lang="en-US" sz="1600" b="0" i="0" dirty="0">
                <a:solidFill>
                  <a:srgbClr val="222222"/>
                </a:solidFill>
                <a:effectLst/>
                <a:latin typeface="Arial" panose="020B0604020202020204" pitchFamily="34" charset="0"/>
                <a:cs typeface="Arial" panose="020B0604020202020204" pitchFamily="34" charset="0"/>
              </a:rPr>
              <a:t>)= 0.55</a:t>
            </a:r>
            <a:endParaRPr lang="en-US"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9125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90" name="Title 4">
            <a:extLst>
              <a:ext uri="{FF2B5EF4-FFF2-40B4-BE49-F238E27FC236}">
                <a16:creationId xmlns:a16="http://schemas.microsoft.com/office/drawing/2014/main" id="{B7ACBFB9-7091-AEAF-7C93-BC93B74C624E}"/>
              </a:ext>
            </a:extLst>
          </p:cNvPr>
          <p:cNvSpPr>
            <a:spLocks noGrp="1"/>
          </p:cNvSpPr>
          <p:nvPr>
            <p:ph type="title"/>
          </p:nvPr>
        </p:nvSpPr>
        <p:spPr>
          <a:xfrm>
            <a:off x="501650" y="317500"/>
            <a:ext cx="6320390" cy="699642"/>
          </a:xfrm>
        </p:spPr>
        <p:txBody>
          <a:bodyPr/>
          <a:lstStyle/>
          <a:p>
            <a:r>
              <a:rPr lang="en-US" sz="3600">
                <a:solidFill>
                  <a:schemeClr val="accent1">
                    <a:lumMod val="75000"/>
                  </a:schemeClr>
                </a:solidFill>
                <a:latin typeface="Arial" panose="020B0604020202020204" pitchFamily="34" charset="0"/>
                <a:cs typeface="Arial" panose="020B0604020202020204" pitchFamily="34" charset="0"/>
              </a:rPr>
              <a:t>Natural Language processing</a:t>
            </a:r>
            <a:endParaRPr lang="en-US" sz="3600" dirty="0">
              <a:solidFill>
                <a:schemeClr val="accent1">
                  <a:lumMod val="75000"/>
                </a:schemeClr>
              </a:solidFill>
              <a:latin typeface="Arial" panose="020B0604020202020204" pitchFamily="34" charset="0"/>
              <a:cs typeface="Arial" panose="020B0604020202020204" pitchFamily="34" charset="0"/>
            </a:endParaRPr>
          </a:p>
        </p:txBody>
      </p:sp>
      <p:sp>
        <p:nvSpPr>
          <p:cNvPr id="11" name="Title 4">
            <a:extLst>
              <a:ext uri="{FF2B5EF4-FFF2-40B4-BE49-F238E27FC236}">
                <a16:creationId xmlns:a16="http://schemas.microsoft.com/office/drawing/2014/main" id="{E5D21D10-911D-48DE-A7AB-F42F6E1E5269}"/>
              </a:ext>
            </a:extLst>
          </p:cNvPr>
          <p:cNvSpPr txBox="1">
            <a:spLocks/>
          </p:cNvSpPr>
          <p:nvPr/>
        </p:nvSpPr>
        <p:spPr bwMode="gray">
          <a:xfrm>
            <a:off x="501650" y="1017142"/>
            <a:ext cx="4224463" cy="318497"/>
          </a:xfrm>
          <a:prstGeom prst="rect">
            <a:avLst/>
          </a:prstGeom>
        </p:spPr>
        <p:txBody>
          <a:bodyPr vert="horz" lIns="0" tIns="0" rIns="0" bIns="0" rtlCol="0" anchor="t" anchorCtr="0">
            <a:noAutofit/>
          </a:bodyPr>
          <a:lstStyle>
            <a:lvl1pPr algn="l" defTabSz="914400" rtl="0" eaLnBrk="1" latinLnBrk="0" hangingPunct="1">
              <a:spcBef>
                <a:spcPct val="0"/>
              </a:spcBef>
              <a:buNone/>
              <a:defRPr sz="2100" kern="1200">
                <a:solidFill>
                  <a:schemeClr val="tx1"/>
                </a:solidFill>
                <a:latin typeface="+mj-lt"/>
                <a:ea typeface="+mj-ea"/>
                <a:cs typeface="Calibri Light" panose="020F0302020204030204" pitchFamily="34" charset="0"/>
              </a:defRPr>
            </a:lvl1pPr>
          </a:lstStyle>
          <a:p>
            <a:pPr algn="just"/>
            <a:r>
              <a:rPr lang="en-US" sz="2000" dirty="0">
                <a:solidFill>
                  <a:srgbClr val="202124"/>
                </a:solidFill>
                <a:latin typeface="Arial" panose="020B0604020202020204" pitchFamily="34" charset="0"/>
                <a:cs typeface="Arial" panose="020B0604020202020204" pitchFamily="34" charset="0"/>
              </a:rPr>
              <a:t>How to pre-process text data?</a:t>
            </a:r>
            <a:endParaRPr lang="en-US" sz="2800" dirty="0">
              <a:solidFill>
                <a:schemeClr val="accent1">
                  <a:lumMod val="75000"/>
                </a:schemeClr>
              </a:solidFill>
              <a:latin typeface="Arial" panose="020B0604020202020204" pitchFamily="34" charset="0"/>
              <a:cs typeface="Arial" panose="020B0604020202020204" pitchFamily="34" charset="0"/>
            </a:endParaRPr>
          </a:p>
        </p:txBody>
      </p:sp>
      <p:sp>
        <p:nvSpPr>
          <p:cNvPr id="2" name="TextBox 1">
            <a:extLst>
              <a:ext uri="{FF2B5EF4-FFF2-40B4-BE49-F238E27FC236}">
                <a16:creationId xmlns:a16="http://schemas.microsoft.com/office/drawing/2014/main" id="{DB273687-0022-435C-A863-D1F03EA2F78A}"/>
              </a:ext>
            </a:extLst>
          </p:cNvPr>
          <p:cNvSpPr txBox="1"/>
          <p:nvPr/>
        </p:nvSpPr>
        <p:spPr>
          <a:xfrm flipH="1">
            <a:off x="501650" y="1049842"/>
            <a:ext cx="11508840" cy="2708434"/>
          </a:xfrm>
          <a:prstGeom prst="rect">
            <a:avLst/>
          </a:prstGeom>
          <a:noFill/>
        </p:spPr>
        <p:txBody>
          <a:bodyPr wrap="square" lIns="0" tIns="0" rIns="0" bIns="0" rtlCol="0">
            <a:spAutoFit/>
          </a:bodyPr>
          <a:lstStyle/>
          <a:p>
            <a:pPr algn="just">
              <a:spcBef>
                <a:spcPts val="600"/>
              </a:spcBef>
              <a:buSzPct val="100000"/>
            </a:pPr>
            <a:endParaRPr lang="en-US" sz="2000" b="1" u="sng" dirty="0">
              <a:solidFill>
                <a:srgbClr val="648D1C"/>
              </a:solidFill>
              <a:latin typeface="Arial" panose="020B0604020202020204" pitchFamily="34" charset="0"/>
              <a:cs typeface="Arial" panose="020B0604020202020204" pitchFamily="34" charset="0"/>
            </a:endParaRPr>
          </a:p>
          <a:p>
            <a:pPr marL="800100" marR="0" lvl="1" indent="-342900" algn="just" defTabSz="914400" rtl="0" eaLnBrk="1" fontAlgn="auto" latinLnBrk="0" hangingPunct="1">
              <a:lnSpc>
                <a:spcPct val="100000"/>
              </a:lnSpc>
              <a:spcBef>
                <a:spcPts val="600"/>
              </a:spcBef>
              <a:spcAft>
                <a:spcPts val="0"/>
              </a:spcAft>
              <a:buClrTx/>
              <a:buSzPct val="100000"/>
              <a:buFont typeface="Arial" panose="020B0604020202020204" pitchFamily="34" charset="0"/>
              <a:buChar char="•"/>
              <a:tabLst/>
              <a:defRPr/>
            </a:pPr>
            <a:r>
              <a:rPr kumimoji="0" lang="en-US" sz="2000" b="0" i="0" u="none" strike="noStrike" kern="1200" cap="none" spc="0" normalizeH="0" baseline="0" noProof="0" dirty="0">
                <a:ln>
                  <a:noFill/>
                </a:ln>
                <a:solidFill>
                  <a:srgbClr val="648D1C"/>
                </a:solidFill>
                <a:effectLst/>
                <a:uLnTx/>
                <a:uFillTx/>
                <a:latin typeface="Arial" panose="020B0604020202020204" pitchFamily="34" charset="0"/>
                <a:ea typeface="+mn-ea"/>
                <a:cs typeface="Arial" panose="020B0604020202020204" pitchFamily="34" charset="0"/>
              </a:rPr>
              <a:t>Tokenization</a:t>
            </a:r>
          </a:p>
          <a:p>
            <a:pPr marL="457200" marR="0" lvl="1" indent="0" algn="just" defTabSz="914400" rtl="0" eaLnBrk="1" fontAlgn="auto" latinLnBrk="0" hangingPunct="1">
              <a:lnSpc>
                <a:spcPct val="100000"/>
              </a:lnSpc>
              <a:spcBef>
                <a:spcPts val="600"/>
              </a:spcBef>
              <a:spcAft>
                <a:spcPts val="0"/>
              </a:spcAft>
              <a:buClrTx/>
              <a:buSzPct val="100000"/>
              <a:buFontTx/>
              <a:buNone/>
              <a:tabLst/>
              <a:defRPr/>
            </a:pPr>
            <a:r>
              <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Split your text files into words</a:t>
            </a:r>
            <a:endParaRPr lang="en-US" sz="2000" dirty="0">
              <a:solidFill>
                <a:srgbClr val="648D1C"/>
              </a:solidFill>
              <a:latin typeface="Arial" panose="020B0604020202020204" pitchFamily="34" charset="0"/>
              <a:cs typeface="Arial" panose="020B0604020202020204" pitchFamily="34" charset="0"/>
            </a:endParaRPr>
          </a:p>
          <a:p>
            <a:pPr lvl="1" algn="just">
              <a:spcBef>
                <a:spcPts val="600"/>
              </a:spcBef>
              <a:buSzPct val="100000"/>
            </a:pPr>
            <a:endParaRPr lang="en-US" sz="2000" dirty="0">
              <a:solidFill>
                <a:srgbClr val="648D1C"/>
              </a:solidFill>
              <a:latin typeface="Arial" panose="020B0604020202020204" pitchFamily="34" charset="0"/>
              <a:cs typeface="Arial" panose="020B0604020202020204" pitchFamily="34" charset="0"/>
            </a:endParaRPr>
          </a:p>
          <a:p>
            <a:pPr marL="800100" lvl="1" indent="-342900" algn="just">
              <a:spcBef>
                <a:spcPts val="600"/>
              </a:spcBef>
              <a:buSzPct val="100000"/>
              <a:buFont typeface="Arial" panose="020B0604020202020204" pitchFamily="34" charset="0"/>
              <a:buChar char="•"/>
            </a:pPr>
            <a:r>
              <a:rPr lang="en-US" sz="2000" dirty="0">
                <a:solidFill>
                  <a:srgbClr val="648D1C"/>
                </a:solidFill>
                <a:latin typeface="Arial" panose="020B0604020202020204" pitchFamily="34" charset="0"/>
                <a:cs typeface="Arial" panose="020B0604020202020204" pitchFamily="34" charset="0"/>
              </a:rPr>
              <a:t>Stop words</a:t>
            </a:r>
          </a:p>
          <a:p>
            <a:pPr lvl="1" algn="just">
              <a:spcBef>
                <a:spcPts val="600"/>
              </a:spcBef>
              <a:buSzPct val="100000"/>
            </a:pPr>
            <a:r>
              <a:rPr lang="en-US" sz="1600" dirty="0">
                <a:latin typeface="Arial" panose="020B0604020202020204" pitchFamily="34" charset="0"/>
                <a:cs typeface="Arial" panose="020B0604020202020204" pitchFamily="34" charset="0"/>
              </a:rPr>
              <a:t>List of words that hold no additional information and can be removed from the list of words such as ‘The’, ’about’, ‘this’, ‘which’ ….</a:t>
            </a:r>
          </a:p>
          <a:p>
            <a:pPr>
              <a:spcBef>
                <a:spcPts val="600"/>
              </a:spcBef>
              <a:buSzPct val="100000"/>
            </a:pPr>
            <a:endParaRPr lang="en-US" dirty="0">
              <a:solidFill>
                <a:srgbClr val="313131"/>
              </a:solidFill>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D9F04ADC-507A-4B36-8584-35BC027DD53D}"/>
              </a:ext>
            </a:extLst>
          </p:cNvPr>
          <p:cNvPicPr>
            <a:picLocks noChangeAspect="1"/>
          </p:cNvPicPr>
          <p:nvPr/>
        </p:nvPicPr>
        <p:blipFill>
          <a:blip r:embed="rId3"/>
          <a:stretch>
            <a:fillRect/>
          </a:stretch>
        </p:blipFill>
        <p:spPr>
          <a:xfrm>
            <a:off x="2505075" y="3536383"/>
            <a:ext cx="3590925" cy="2162175"/>
          </a:xfrm>
          <a:prstGeom prst="rect">
            <a:avLst/>
          </a:prstGeom>
        </p:spPr>
      </p:pic>
      <p:pic>
        <p:nvPicPr>
          <p:cNvPr id="8" name="Picture 7">
            <a:extLst>
              <a:ext uri="{FF2B5EF4-FFF2-40B4-BE49-F238E27FC236}">
                <a16:creationId xmlns:a16="http://schemas.microsoft.com/office/drawing/2014/main" id="{8E63C543-6B35-42ED-B0B6-83A58D6A2E29}"/>
              </a:ext>
            </a:extLst>
          </p:cNvPr>
          <p:cNvPicPr>
            <a:picLocks noChangeAspect="1"/>
          </p:cNvPicPr>
          <p:nvPr/>
        </p:nvPicPr>
        <p:blipFill rotWithShape="1">
          <a:blip r:embed="rId4"/>
          <a:srcRect t="63817" r="-156"/>
          <a:stretch/>
        </p:blipFill>
        <p:spPr>
          <a:xfrm>
            <a:off x="6340145" y="4972226"/>
            <a:ext cx="4242566" cy="868632"/>
          </a:xfrm>
          <a:prstGeom prst="rect">
            <a:avLst/>
          </a:prstGeom>
        </p:spPr>
      </p:pic>
      <p:sp>
        <p:nvSpPr>
          <p:cNvPr id="12" name="Arrow: Right 11">
            <a:extLst>
              <a:ext uri="{FF2B5EF4-FFF2-40B4-BE49-F238E27FC236}">
                <a16:creationId xmlns:a16="http://schemas.microsoft.com/office/drawing/2014/main" id="{9E83D4BE-55A3-4014-8E36-F5488DB1BC55}"/>
              </a:ext>
            </a:extLst>
          </p:cNvPr>
          <p:cNvSpPr/>
          <p:nvPr/>
        </p:nvSpPr>
        <p:spPr bwMode="gray">
          <a:xfrm>
            <a:off x="6096000" y="5258421"/>
            <a:ext cx="895786" cy="296241"/>
          </a:xfrm>
          <a:prstGeom prst="rightArrow">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dirty="0">
              <a:solidFill>
                <a:schemeClr val="bg1"/>
              </a:solidFill>
            </a:endParaRPr>
          </a:p>
        </p:txBody>
      </p:sp>
    </p:spTree>
    <p:extLst>
      <p:ext uri="{BB962C8B-B14F-4D97-AF65-F5344CB8AC3E}">
        <p14:creationId xmlns:p14="http://schemas.microsoft.com/office/powerpoint/2010/main" val="4677733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90" name="Title 4">
            <a:extLst>
              <a:ext uri="{FF2B5EF4-FFF2-40B4-BE49-F238E27FC236}">
                <a16:creationId xmlns:a16="http://schemas.microsoft.com/office/drawing/2014/main" id="{B7ACBFB9-7091-AEAF-7C93-BC93B74C624E}"/>
              </a:ext>
            </a:extLst>
          </p:cNvPr>
          <p:cNvSpPr>
            <a:spLocks noGrp="1"/>
          </p:cNvSpPr>
          <p:nvPr>
            <p:ph type="title"/>
          </p:nvPr>
        </p:nvSpPr>
        <p:spPr>
          <a:xfrm>
            <a:off x="501650" y="317500"/>
            <a:ext cx="6320390" cy="699642"/>
          </a:xfrm>
        </p:spPr>
        <p:txBody>
          <a:bodyPr/>
          <a:lstStyle/>
          <a:p>
            <a:r>
              <a:rPr lang="en-US" sz="3600">
                <a:solidFill>
                  <a:schemeClr val="accent1">
                    <a:lumMod val="75000"/>
                  </a:schemeClr>
                </a:solidFill>
                <a:latin typeface="Arial" panose="020B0604020202020204" pitchFamily="34" charset="0"/>
                <a:cs typeface="Arial" panose="020B0604020202020204" pitchFamily="34" charset="0"/>
              </a:rPr>
              <a:t>Natural Language processing</a:t>
            </a:r>
            <a:endParaRPr lang="en-US" sz="3600" dirty="0">
              <a:solidFill>
                <a:schemeClr val="accent1">
                  <a:lumMod val="75000"/>
                </a:schemeClr>
              </a:solidFill>
              <a:latin typeface="Arial" panose="020B0604020202020204" pitchFamily="34" charset="0"/>
              <a:cs typeface="Arial" panose="020B0604020202020204" pitchFamily="34" charset="0"/>
            </a:endParaRPr>
          </a:p>
        </p:txBody>
      </p:sp>
      <p:sp>
        <p:nvSpPr>
          <p:cNvPr id="11" name="Title 4">
            <a:extLst>
              <a:ext uri="{FF2B5EF4-FFF2-40B4-BE49-F238E27FC236}">
                <a16:creationId xmlns:a16="http://schemas.microsoft.com/office/drawing/2014/main" id="{E5D21D10-911D-48DE-A7AB-F42F6E1E5269}"/>
              </a:ext>
            </a:extLst>
          </p:cNvPr>
          <p:cNvSpPr txBox="1">
            <a:spLocks/>
          </p:cNvSpPr>
          <p:nvPr/>
        </p:nvSpPr>
        <p:spPr bwMode="gray">
          <a:xfrm>
            <a:off x="501650" y="1017142"/>
            <a:ext cx="4224463" cy="318497"/>
          </a:xfrm>
          <a:prstGeom prst="rect">
            <a:avLst/>
          </a:prstGeom>
        </p:spPr>
        <p:txBody>
          <a:bodyPr vert="horz" lIns="0" tIns="0" rIns="0" bIns="0" rtlCol="0" anchor="t" anchorCtr="0">
            <a:noAutofit/>
          </a:bodyPr>
          <a:lstStyle>
            <a:lvl1pPr algn="l" defTabSz="914400" rtl="0" eaLnBrk="1" latinLnBrk="0" hangingPunct="1">
              <a:spcBef>
                <a:spcPct val="0"/>
              </a:spcBef>
              <a:buNone/>
              <a:defRPr sz="2100" kern="1200">
                <a:solidFill>
                  <a:schemeClr val="tx1"/>
                </a:solidFill>
                <a:latin typeface="+mj-lt"/>
                <a:ea typeface="+mj-ea"/>
                <a:cs typeface="Calibri Light" panose="020F0302020204030204" pitchFamily="34" charset="0"/>
              </a:defRPr>
            </a:lvl1pPr>
          </a:lstStyle>
          <a:p>
            <a:pPr algn="just"/>
            <a:r>
              <a:rPr lang="en-US" sz="2000" dirty="0">
                <a:solidFill>
                  <a:srgbClr val="202124"/>
                </a:solidFill>
                <a:latin typeface="Arial" panose="020B0604020202020204" pitchFamily="34" charset="0"/>
                <a:cs typeface="Arial" panose="020B0604020202020204" pitchFamily="34" charset="0"/>
              </a:rPr>
              <a:t>How to pre-process text data?</a:t>
            </a:r>
            <a:endParaRPr lang="en-US" sz="2800" dirty="0">
              <a:solidFill>
                <a:schemeClr val="accent1">
                  <a:lumMod val="75000"/>
                </a:schemeClr>
              </a:solidFill>
              <a:latin typeface="Arial" panose="020B0604020202020204" pitchFamily="34" charset="0"/>
              <a:cs typeface="Arial" panose="020B0604020202020204" pitchFamily="34" charset="0"/>
            </a:endParaRPr>
          </a:p>
        </p:txBody>
      </p:sp>
      <p:sp>
        <p:nvSpPr>
          <p:cNvPr id="2" name="TextBox 1">
            <a:extLst>
              <a:ext uri="{FF2B5EF4-FFF2-40B4-BE49-F238E27FC236}">
                <a16:creationId xmlns:a16="http://schemas.microsoft.com/office/drawing/2014/main" id="{DB273687-0022-435C-A863-D1F03EA2F78A}"/>
              </a:ext>
            </a:extLst>
          </p:cNvPr>
          <p:cNvSpPr txBox="1"/>
          <p:nvPr/>
        </p:nvSpPr>
        <p:spPr>
          <a:xfrm flipH="1">
            <a:off x="501650" y="1185501"/>
            <a:ext cx="11508840" cy="2585323"/>
          </a:xfrm>
          <a:prstGeom prst="rect">
            <a:avLst/>
          </a:prstGeom>
          <a:noFill/>
        </p:spPr>
        <p:txBody>
          <a:bodyPr wrap="square" lIns="0" tIns="0" rIns="0" bIns="0" rtlCol="0">
            <a:spAutoFit/>
          </a:bodyPr>
          <a:lstStyle/>
          <a:p>
            <a:pPr lvl="1" algn="just">
              <a:spcBef>
                <a:spcPts val="600"/>
              </a:spcBef>
              <a:buSzPct val="100000"/>
            </a:pPr>
            <a:endParaRPr lang="en-US" sz="1600" dirty="0">
              <a:latin typeface="Arial" panose="020B0604020202020204" pitchFamily="34" charset="0"/>
              <a:cs typeface="Arial" panose="020B0604020202020204" pitchFamily="34" charset="0"/>
            </a:endParaRPr>
          </a:p>
          <a:p>
            <a:pPr marL="800100" lvl="1" indent="-342900" algn="just">
              <a:spcBef>
                <a:spcPts val="600"/>
              </a:spcBef>
              <a:buSzPct val="100000"/>
              <a:buFont typeface="Arial" panose="020B0604020202020204" pitchFamily="34" charset="0"/>
              <a:buChar char="•"/>
            </a:pPr>
            <a:r>
              <a:rPr lang="en-US" sz="2000" dirty="0">
                <a:solidFill>
                  <a:srgbClr val="648D1C"/>
                </a:solidFill>
                <a:latin typeface="Arial" panose="020B0604020202020204" pitchFamily="34" charset="0"/>
                <a:cs typeface="Arial" panose="020B0604020202020204" pitchFamily="34" charset="0"/>
              </a:rPr>
              <a:t>Lemmatization</a:t>
            </a:r>
          </a:p>
          <a:p>
            <a:pPr lvl="1" algn="just">
              <a:spcBef>
                <a:spcPts val="600"/>
              </a:spcBef>
              <a:buSzPct val="100000"/>
            </a:pPr>
            <a:r>
              <a:rPr lang="en-US" sz="1600" dirty="0">
                <a:solidFill>
                  <a:srgbClr val="292929"/>
                </a:solidFill>
                <a:latin typeface="Arial" panose="020B0604020202020204" pitchFamily="34" charset="0"/>
                <a:cs typeface="Arial" panose="020B0604020202020204" pitchFamily="34" charset="0"/>
              </a:rPr>
              <a:t>lemma of a word is its dictionary or canonical form. The Lemma of ‘is’, ’are’ and  ’were’ is the verb  ‘be’</a:t>
            </a:r>
          </a:p>
          <a:p>
            <a:pPr lvl="1" algn="just">
              <a:spcBef>
                <a:spcPts val="600"/>
              </a:spcBef>
              <a:buSzPct val="100000"/>
            </a:pPr>
            <a:endParaRPr lang="en-US" sz="1600" dirty="0">
              <a:solidFill>
                <a:srgbClr val="292929"/>
              </a:solidFill>
              <a:latin typeface="Arial" panose="020B0604020202020204" pitchFamily="34" charset="0"/>
              <a:cs typeface="Arial" panose="020B0604020202020204" pitchFamily="34" charset="0"/>
            </a:endParaRPr>
          </a:p>
          <a:p>
            <a:pPr marL="800100" lvl="1" indent="-342900" algn="just">
              <a:spcBef>
                <a:spcPts val="600"/>
              </a:spcBef>
              <a:buSzPct val="100000"/>
              <a:buFont typeface="Arial" panose="020B0604020202020204" pitchFamily="34" charset="0"/>
              <a:buChar char="•"/>
            </a:pPr>
            <a:r>
              <a:rPr lang="en-US" sz="2000" dirty="0">
                <a:solidFill>
                  <a:srgbClr val="648D1C"/>
                </a:solidFill>
                <a:latin typeface="Arial" panose="020B0604020202020204" pitchFamily="34" charset="0"/>
                <a:cs typeface="Arial" panose="020B0604020202020204" pitchFamily="34" charset="0"/>
              </a:rPr>
              <a:t>Stemming</a:t>
            </a:r>
          </a:p>
          <a:p>
            <a:pPr lvl="1" algn="just">
              <a:spcBef>
                <a:spcPts val="600"/>
              </a:spcBef>
              <a:buSzPct val="100000"/>
            </a:pPr>
            <a:r>
              <a:rPr lang="en-US" sz="1600" b="0" i="0" dirty="0">
                <a:solidFill>
                  <a:srgbClr val="292929"/>
                </a:solidFill>
                <a:effectLst/>
                <a:latin typeface="Arial" panose="020B0604020202020204" pitchFamily="34" charset="0"/>
                <a:cs typeface="Arial" panose="020B0604020202020204" pitchFamily="34" charset="0"/>
              </a:rPr>
              <a:t>With stemming, words are reduced to their word stems. A word stem need not be the same root as a dictionary-based morphological root, it just is an equal to or smaller form of the word. The stem of ‘bodies’ and ‘body’ is ‘</a:t>
            </a:r>
            <a:r>
              <a:rPr lang="en-US" sz="1600" b="0" i="0" dirty="0" err="1">
                <a:solidFill>
                  <a:srgbClr val="292929"/>
                </a:solidFill>
                <a:effectLst/>
                <a:latin typeface="Arial" panose="020B0604020202020204" pitchFamily="34" charset="0"/>
                <a:cs typeface="Arial" panose="020B0604020202020204" pitchFamily="34" charset="0"/>
              </a:rPr>
              <a:t>bodi</a:t>
            </a:r>
            <a:r>
              <a:rPr lang="en-US" sz="1600" b="0" i="0" dirty="0">
                <a:solidFill>
                  <a:srgbClr val="292929"/>
                </a:solidFill>
                <a:effectLst/>
                <a:latin typeface="Arial" panose="020B0604020202020204" pitchFamily="34" charset="0"/>
                <a:cs typeface="Arial" panose="020B0604020202020204" pitchFamily="34" charset="0"/>
              </a:rPr>
              <a:t>’</a:t>
            </a:r>
            <a:endParaRPr lang="en-US" sz="1600" dirty="0">
              <a:latin typeface="Arial" panose="020B0604020202020204" pitchFamily="34" charset="0"/>
              <a:cs typeface="Arial" panose="020B0604020202020204" pitchFamily="34" charset="0"/>
            </a:endParaRPr>
          </a:p>
          <a:p>
            <a:pPr>
              <a:spcBef>
                <a:spcPts val="600"/>
              </a:spcBef>
              <a:buSzPct val="100000"/>
            </a:pPr>
            <a:endParaRPr lang="en-US" dirty="0">
              <a:solidFill>
                <a:srgbClr val="313131"/>
              </a:solidFill>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A6C22409-F4A1-4FEE-BFAA-F560314C2BBA}"/>
              </a:ext>
            </a:extLst>
          </p:cNvPr>
          <p:cNvPicPr>
            <a:picLocks noChangeAspect="1"/>
          </p:cNvPicPr>
          <p:nvPr/>
        </p:nvPicPr>
        <p:blipFill>
          <a:blip r:embed="rId3"/>
          <a:stretch>
            <a:fillRect/>
          </a:stretch>
        </p:blipFill>
        <p:spPr>
          <a:xfrm>
            <a:off x="3015155" y="3429000"/>
            <a:ext cx="5257800" cy="2076450"/>
          </a:xfrm>
          <a:prstGeom prst="rect">
            <a:avLst/>
          </a:prstGeom>
        </p:spPr>
      </p:pic>
    </p:spTree>
    <p:extLst>
      <p:ext uri="{BB962C8B-B14F-4D97-AF65-F5344CB8AC3E}">
        <p14:creationId xmlns:p14="http://schemas.microsoft.com/office/powerpoint/2010/main" val="3560634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90" name="Title 4">
            <a:extLst>
              <a:ext uri="{FF2B5EF4-FFF2-40B4-BE49-F238E27FC236}">
                <a16:creationId xmlns:a16="http://schemas.microsoft.com/office/drawing/2014/main" id="{B7ACBFB9-7091-AEAF-7C93-BC93B74C624E}"/>
              </a:ext>
            </a:extLst>
          </p:cNvPr>
          <p:cNvSpPr>
            <a:spLocks noGrp="1"/>
          </p:cNvSpPr>
          <p:nvPr>
            <p:ph type="title"/>
          </p:nvPr>
        </p:nvSpPr>
        <p:spPr>
          <a:xfrm>
            <a:off x="501650" y="317500"/>
            <a:ext cx="6320390" cy="699642"/>
          </a:xfrm>
        </p:spPr>
        <p:txBody>
          <a:bodyPr/>
          <a:lstStyle/>
          <a:p>
            <a:r>
              <a:rPr lang="en-US" sz="3600">
                <a:solidFill>
                  <a:schemeClr val="accent1">
                    <a:lumMod val="75000"/>
                  </a:schemeClr>
                </a:solidFill>
                <a:latin typeface="Arial" panose="020B0604020202020204" pitchFamily="34" charset="0"/>
                <a:cs typeface="Arial" panose="020B0604020202020204" pitchFamily="34" charset="0"/>
              </a:rPr>
              <a:t>Natural Language processing</a:t>
            </a:r>
            <a:endParaRPr lang="en-US" sz="3600" dirty="0">
              <a:solidFill>
                <a:schemeClr val="accent1">
                  <a:lumMod val="75000"/>
                </a:schemeClr>
              </a:solidFill>
              <a:latin typeface="Arial" panose="020B0604020202020204" pitchFamily="34" charset="0"/>
              <a:cs typeface="Arial" panose="020B0604020202020204" pitchFamily="34" charset="0"/>
            </a:endParaRPr>
          </a:p>
        </p:txBody>
      </p:sp>
      <p:sp>
        <p:nvSpPr>
          <p:cNvPr id="11" name="Title 4">
            <a:extLst>
              <a:ext uri="{FF2B5EF4-FFF2-40B4-BE49-F238E27FC236}">
                <a16:creationId xmlns:a16="http://schemas.microsoft.com/office/drawing/2014/main" id="{E5D21D10-911D-48DE-A7AB-F42F6E1E5269}"/>
              </a:ext>
            </a:extLst>
          </p:cNvPr>
          <p:cNvSpPr txBox="1">
            <a:spLocks/>
          </p:cNvSpPr>
          <p:nvPr/>
        </p:nvSpPr>
        <p:spPr bwMode="gray">
          <a:xfrm>
            <a:off x="501650" y="1017142"/>
            <a:ext cx="4224463" cy="318497"/>
          </a:xfrm>
          <a:prstGeom prst="rect">
            <a:avLst/>
          </a:prstGeom>
        </p:spPr>
        <p:txBody>
          <a:bodyPr vert="horz" lIns="0" tIns="0" rIns="0" bIns="0" rtlCol="0" anchor="t" anchorCtr="0">
            <a:noAutofit/>
          </a:bodyPr>
          <a:lstStyle>
            <a:lvl1pPr algn="l" defTabSz="914400" rtl="0" eaLnBrk="1" latinLnBrk="0" hangingPunct="1">
              <a:spcBef>
                <a:spcPct val="0"/>
              </a:spcBef>
              <a:buNone/>
              <a:defRPr sz="2100" kern="1200">
                <a:solidFill>
                  <a:schemeClr val="tx1"/>
                </a:solidFill>
                <a:latin typeface="+mj-lt"/>
                <a:ea typeface="+mj-ea"/>
                <a:cs typeface="Calibri Light" panose="020F0302020204030204" pitchFamily="34" charset="0"/>
              </a:defRPr>
            </a:lvl1pPr>
          </a:lstStyle>
          <a:p>
            <a:pPr algn="just"/>
            <a:r>
              <a:rPr lang="en-US" sz="2000" dirty="0">
                <a:solidFill>
                  <a:srgbClr val="202124"/>
                </a:solidFill>
                <a:latin typeface="Arial" panose="020B0604020202020204" pitchFamily="34" charset="0"/>
                <a:cs typeface="Arial" panose="020B0604020202020204" pitchFamily="34" charset="0"/>
              </a:rPr>
              <a:t>How to pre-process text data?</a:t>
            </a:r>
            <a:endParaRPr lang="en-US" sz="2800" dirty="0">
              <a:solidFill>
                <a:schemeClr val="accent1">
                  <a:lumMod val="75000"/>
                </a:schemeClr>
              </a:solidFill>
              <a:latin typeface="Arial" panose="020B0604020202020204" pitchFamily="34" charset="0"/>
              <a:cs typeface="Arial" panose="020B0604020202020204" pitchFamily="34" charset="0"/>
            </a:endParaRPr>
          </a:p>
        </p:txBody>
      </p:sp>
      <p:sp>
        <p:nvSpPr>
          <p:cNvPr id="2" name="TextBox 1">
            <a:extLst>
              <a:ext uri="{FF2B5EF4-FFF2-40B4-BE49-F238E27FC236}">
                <a16:creationId xmlns:a16="http://schemas.microsoft.com/office/drawing/2014/main" id="{DB273687-0022-435C-A863-D1F03EA2F78A}"/>
              </a:ext>
            </a:extLst>
          </p:cNvPr>
          <p:cNvSpPr txBox="1"/>
          <p:nvPr/>
        </p:nvSpPr>
        <p:spPr>
          <a:xfrm flipH="1">
            <a:off x="501650" y="1335639"/>
            <a:ext cx="10995132" cy="3247043"/>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600"/>
              </a:spcBef>
              <a:spcAft>
                <a:spcPts val="0"/>
              </a:spcAft>
              <a:buClrTx/>
              <a:buSzPct val="100000"/>
              <a:buFontTx/>
              <a:buNone/>
              <a:tabLst/>
              <a:defRPr/>
            </a:pPr>
            <a:r>
              <a:rPr kumimoji="0" lang="en-US" sz="2000" b="0" i="0" u="none" strike="noStrike" kern="1200" cap="none" spc="0" normalizeH="0" baseline="0" noProof="0" dirty="0">
                <a:ln>
                  <a:noFill/>
                </a:ln>
                <a:solidFill>
                  <a:srgbClr val="648D1C"/>
                </a:solidFill>
                <a:effectLst/>
                <a:uLnTx/>
                <a:uFillTx/>
                <a:latin typeface="Arial" panose="020B0604020202020204" pitchFamily="34" charset="0"/>
                <a:cs typeface="Arial" panose="020B0604020202020204" pitchFamily="34" charset="0"/>
              </a:rPr>
              <a:t>Be careful when cleaning your data: </a:t>
            </a:r>
            <a:r>
              <a:rPr kumimoji="0" lang="en-US" sz="16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don’t forget to lower all the cases !!</a:t>
            </a:r>
          </a:p>
          <a:p>
            <a:pPr marL="0" marR="0" lvl="0" indent="0" algn="l" defTabSz="914400" rtl="0" eaLnBrk="1" fontAlgn="auto" latinLnBrk="0" hangingPunct="1">
              <a:lnSpc>
                <a:spcPct val="100000"/>
              </a:lnSpc>
              <a:spcBef>
                <a:spcPts val="600"/>
              </a:spcBef>
              <a:spcAft>
                <a:spcPts val="0"/>
              </a:spcAft>
              <a:buClrTx/>
              <a:buSzPct val="100000"/>
              <a:buFontTx/>
              <a:buNone/>
              <a:tabLst/>
              <a:defRPr/>
            </a:pPr>
            <a:endParaRPr kumimoji="0" lang="en-US" sz="16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a:p>
            <a:pPr marL="800100" lvl="1" indent="-342900" algn="just">
              <a:spcBef>
                <a:spcPts val="600"/>
              </a:spcBef>
              <a:buSzPct val="100000"/>
              <a:buFont typeface="Arial" panose="020B0604020202020204" pitchFamily="34" charset="0"/>
              <a:buChar char="•"/>
              <a:defRPr/>
            </a:pPr>
            <a:r>
              <a:rPr kumimoji="0" lang="en-US" sz="2000" b="0" i="0" u="none" strike="noStrike" kern="1200" cap="none" spc="0" normalizeH="0" baseline="0" noProof="0" dirty="0">
                <a:ln>
                  <a:noFill/>
                </a:ln>
                <a:solidFill>
                  <a:srgbClr val="648D1C"/>
                </a:solidFill>
                <a:effectLst/>
                <a:uLnTx/>
                <a:uFillTx/>
                <a:latin typeface="Arial" panose="020B0604020202020204" pitchFamily="34" charset="0"/>
                <a:cs typeface="Arial" panose="020B0604020202020204" pitchFamily="34" charset="0"/>
              </a:rPr>
              <a:t>Language detection</a:t>
            </a:r>
          </a:p>
          <a:p>
            <a:pPr lvl="1" algn="just">
              <a:spcBef>
                <a:spcPts val="600"/>
              </a:spcBef>
              <a:buSzPct val="100000"/>
              <a:defRPr/>
            </a:pPr>
            <a:r>
              <a:rPr kumimoji="0" lang="en-US" sz="16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Make sure you know what language you are working with to use the most adequate dictionary; you can also automatically translate your data for homogenization. </a:t>
            </a:r>
            <a:r>
              <a:rPr kumimoji="0" lang="en-US" sz="1600" b="0"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Librairies</a:t>
            </a:r>
            <a:r>
              <a:rPr kumimoji="0" lang="en-US" sz="16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such as NLTK, </a:t>
            </a:r>
            <a:r>
              <a:rPr kumimoji="0" lang="en-US" sz="1600" b="0"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langdetect</a:t>
            </a:r>
            <a:r>
              <a:rPr kumimoji="0" lang="en-US" sz="16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can be used for this purpose.</a:t>
            </a:r>
          </a:p>
          <a:p>
            <a:pPr marL="800100" lvl="1" indent="-342900" algn="just">
              <a:spcBef>
                <a:spcPts val="600"/>
              </a:spcBef>
              <a:buSzPct val="100000"/>
              <a:buFont typeface="Arial" panose="020B0604020202020204" pitchFamily="34" charset="0"/>
              <a:buChar char="•"/>
              <a:defRPr/>
            </a:pPr>
            <a:r>
              <a:rPr kumimoji="0" lang="en-US" sz="2000" b="0" i="0" u="none" strike="noStrike" kern="1200" cap="none" spc="0" normalizeH="0" baseline="0" noProof="0" dirty="0">
                <a:ln>
                  <a:noFill/>
                </a:ln>
                <a:solidFill>
                  <a:srgbClr val="648D1C"/>
                </a:solidFill>
                <a:effectLst/>
                <a:uLnTx/>
                <a:uFillTx/>
                <a:latin typeface="Arial" panose="020B0604020202020204" pitchFamily="34" charset="0"/>
                <a:cs typeface="Arial" panose="020B0604020202020204" pitchFamily="34" charset="0"/>
              </a:rPr>
              <a:t>Spelling correction</a:t>
            </a:r>
          </a:p>
          <a:p>
            <a:pPr lvl="1" algn="just">
              <a:spcBef>
                <a:spcPts val="600"/>
              </a:spcBef>
              <a:buSzPct val="100000"/>
              <a:defRPr/>
            </a:pPr>
            <a:r>
              <a:rPr kumimoji="0" lang="en-US" sz="16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Can be performed using NLTK</a:t>
            </a:r>
            <a:endParaRPr kumimoji="0" lang="en-US" sz="2000" b="1" i="0" u="sng" strike="noStrike" kern="1200" cap="none" spc="0" normalizeH="0" baseline="0" noProof="0" dirty="0">
              <a:ln>
                <a:noFill/>
              </a:ln>
              <a:solidFill>
                <a:srgbClr val="648D1C"/>
              </a:solidFill>
              <a:effectLst/>
              <a:uLnTx/>
              <a:uFillTx/>
              <a:latin typeface="Arial" panose="020B0604020202020204" pitchFamily="34" charset="0"/>
              <a:cs typeface="Arial" panose="020B0604020202020204" pitchFamily="34" charset="0"/>
            </a:endParaRPr>
          </a:p>
          <a:p>
            <a:pPr marL="800100" lvl="1" indent="-342900" algn="just">
              <a:spcBef>
                <a:spcPts val="600"/>
              </a:spcBef>
              <a:buSzPct val="100000"/>
              <a:buFont typeface="Arial" panose="020B0604020202020204" pitchFamily="34" charset="0"/>
              <a:buChar char="•"/>
              <a:defRPr/>
            </a:pPr>
            <a:r>
              <a:rPr kumimoji="0" lang="en-US" sz="2000" b="0" i="0" u="none" strike="noStrike" kern="1200" cap="none" spc="0" normalizeH="0" baseline="0" noProof="0" dirty="0">
                <a:ln>
                  <a:noFill/>
                </a:ln>
                <a:solidFill>
                  <a:srgbClr val="648D1C"/>
                </a:solidFill>
                <a:effectLst/>
                <a:uLnTx/>
                <a:uFillTx/>
                <a:latin typeface="Arial" panose="020B0604020202020204" pitchFamily="34" charset="0"/>
                <a:cs typeface="Arial" panose="020B0604020202020204" pitchFamily="34" charset="0"/>
              </a:rPr>
              <a:t>Emojis handling</a:t>
            </a:r>
          </a:p>
          <a:p>
            <a:pPr lvl="1" algn="just">
              <a:spcBef>
                <a:spcPts val="600"/>
              </a:spcBef>
              <a:buSzPct val="100000"/>
              <a:defRPr/>
            </a:pPr>
            <a:r>
              <a:rPr kumimoji="0" lang="en-US" sz="16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you can use </a:t>
            </a:r>
            <a:r>
              <a:rPr kumimoji="0" lang="en-US" sz="1600" b="0"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librairies</a:t>
            </a:r>
            <a:r>
              <a:rPr kumimoji="0" lang="en-US" sz="16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such as </a:t>
            </a:r>
            <a:r>
              <a:rPr kumimoji="0" lang="en-US" sz="1600" b="0"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emoji_translate</a:t>
            </a:r>
            <a:r>
              <a:rPr kumimoji="0" lang="en-US" sz="16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to replace emojis with their signification</a:t>
            </a:r>
          </a:p>
        </p:txBody>
      </p:sp>
    </p:spTree>
    <p:extLst>
      <p:ext uri="{BB962C8B-B14F-4D97-AF65-F5344CB8AC3E}">
        <p14:creationId xmlns:p14="http://schemas.microsoft.com/office/powerpoint/2010/main" val="21647423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90" name="Title 4">
            <a:extLst>
              <a:ext uri="{FF2B5EF4-FFF2-40B4-BE49-F238E27FC236}">
                <a16:creationId xmlns:a16="http://schemas.microsoft.com/office/drawing/2014/main" id="{B7ACBFB9-7091-AEAF-7C93-BC93B74C624E}"/>
              </a:ext>
            </a:extLst>
          </p:cNvPr>
          <p:cNvSpPr>
            <a:spLocks noGrp="1"/>
          </p:cNvSpPr>
          <p:nvPr>
            <p:ph type="title"/>
          </p:nvPr>
        </p:nvSpPr>
        <p:spPr>
          <a:xfrm>
            <a:off x="501650" y="317500"/>
            <a:ext cx="6320390" cy="699642"/>
          </a:xfrm>
        </p:spPr>
        <p:txBody>
          <a:bodyPr/>
          <a:lstStyle/>
          <a:p>
            <a:r>
              <a:rPr lang="en-US" sz="3600">
                <a:solidFill>
                  <a:schemeClr val="accent1">
                    <a:lumMod val="75000"/>
                  </a:schemeClr>
                </a:solidFill>
                <a:latin typeface="Arial" panose="020B0604020202020204" pitchFamily="34" charset="0"/>
                <a:cs typeface="Arial" panose="020B0604020202020204" pitchFamily="34" charset="0"/>
              </a:rPr>
              <a:t>Natural Language processing</a:t>
            </a:r>
            <a:endParaRPr lang="en-US" sz="3600" dirty="0">
              <a:solidFill>
                <a:schemeClr val="accent1">
                  <a:lumMod val="75000"/>
                </a:schemeClr>
              </a:solidFill>
              <a:latin typeface="Arial" panose="020B0604020202020204" pitchFamily="34" charset="0"/>
              <a:cs typeface="Arial" panose="020B0604020202020204" pitchFamily="34" charset="0"/>
            </a:endParaRPr>
          </a:p>
        </p:txBody>
      </p:sp>
      <p:sp>
        <p:nvSpPr>
          <p:cNvPr id="11" name="Title 4">
            <a:extLst>
              <a:ext uri="{FF2B5EF4-FFF2-40B4-BE49-F238E27FC236}">
                <a16:creationId xmlns:a16="http://schemas.microsoft.com/office/drawing/2014/main" id="{E5D21D10-911D-48DE-A7AB-F42F6E1E5269}"/>
              </a:ext>
            </a:extLst>
          </p:cNvPr>
          <p:cNvSpPr txBox="1">
            <a:spLocks/>
          </p:cNvSpPr>
          <p:nvPr/>
        </p:nvSpPr>
        <p:spPr bwMode="gray">
          <a:xfrm>
            <a:off x="501650" y="1017142"/>
            <a:ext cx="4224463" cy="318497"/>
          </a:xfrm>
          <a:prstGeom prst="rect">
            <a:avLst/>
          </a:prstGeom>
        </p:spPr>
        <p:txBody>
          <a:bodyPr vert="horz" lIns="0" tIns="0" rIns="0" bIns="0" rtlCol="0" anchor="t" anchorCtr="0">
            <a:noAutofit/>
          </a:bodyPr>
          <a:lstStyle>
            <a:lvl1pPr algn="l" defTabSz="914400" rtl="0" eaLnBrk="1" latinLnBrk="0" hangingPunct="1">
              <a:spcBef>
                <a:spcPct val="0"/>
              </a:spcBef>
              <a:buNone/>
              <a:defRPr sz="2100" kern="1200">
                <a:solidFill>
                  <a:schemeClr val="tx1"/>
                </a:solidFill>
                <a:latin typeface="+mj-lt"/>
                <a:ea typeface="+mj-ea"/>
                <a:cs typeface="Calibri Light" panose="020F0302020204030204" pitchFamily="34" charset="0"/>
              </a:defRPr>
            </a:lvl1pPr>
          </a:lstStyle>
          <a:p>
            <a:pPr algn="just"/>
            <a:r>
              <a:rPr lang="en-US" sz="2000" dirty="0">
                <a:solidFill>
                  <a:srgbClr val="202124"/>
                </a:solidFill>
                <a:latin typeface="Arial" panose="020B0604020202020204" pitchFamily="34" charset="0"/>
                <a:cs typeface="Arial" panose="020B0604020202020204" pitchFamily="34" charset="0"/>
              </a:rPr>
              <a:t>How to pre-process text data?</a:t>
            </a:r>
            <a:endParaRPr lang="en-US" sz="2800" dirty="0">
              <a:solidFill>
                <a:schemeClr val="accent1">
                  <a:lumMod val="75000"/>
                </a:schemeClr>
              </a:solidFill>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AA29E25A-515F-4D5C-93A4-6913D3B03546}"/>
              </a:ext>
            </a:extLst>
          </p:cNvPr>
          <p:cNvPicPr>
            <a:picLocks noChangeAspect="1"/>
          </p:cNvPicPr>
          <p:nvPr/>
        </p:nvPicPr>
        <p:blipFill>
          <a:blip r:embed="rId3"/>
          <a:stretch>
            <a:fillRect/>
          </a:stretch>
        </p:blipFill>
        <p:spPr>
          <a:xfrm>
            <a:off x="429731" y="1374557"/>
            <a:ext cx="10604714" cy="4466301"/>
          </a:xfrm>
          <a:prstGeom prst="rect">
            <a:avLst/>
          </a:prstGeom>
        </p:spPr>
      </p:pic>
    </p:spTree>
    <p:extLst>
      <p:ext uri="{BB962C8B-B14F-4D97-AF65-F5344CB8AC3E}">
        <p14:creationId xmlns:p14="http://schemas.microsoft.com/office/powerpoint/2010/main" val="23717491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90" name="Title 4">
            <a:extLst>
              <a:ext uri="{FF2B5EF4-FFF2-40B4-BE49-F238E27FC236}">
                <a16:creationId xmlns:a16="http://schemas.microsoft.com/office/drawing/2014/main" id="{B7ACBFB9-7091-AEAF-7C93-BC93B74C624E}"/>
              </a:ext>
            </a:extLst>
          </p:cNvPr>
          <p:cNvSpPr>
            <a:spLocks noGrp="1"/>
          </p:cNvSpPr>
          <p:nvPr>
            <p:ph type="title"/>
          </p:nvPr>
        </p:nvSpPr>
        <p:spPr>
          <a:xfrm>
            <a:off x="501650" y="317500"/>
            <a:ext cx="6320390" cy="699642"/>
          </a:xfrm>
        </p:spPr>
        <p:txBody>
          <a:bodyPr/>
          <a:lstStyle/>
          <a:p>
            <a:r>
              <a:rPr lang="en-US" sz="3600">
                <a:solidFill>
                  <a:schemeClr val="accent1">
                    <a:lumMod val="75000"/>
                  </a:schemeClr>
                </a:solidFill>
                <a:latin typeface="Arial" panose="020B0604020202020204" pitchFamily="34" charset="0"/>
                <a:cs typeface="Arial" panose="020B0604020202020204" pitchFamily="34" charset="0"/>
              </a:rPr>
              <a:t>Natural Language processing</a:t>
            </a:r>
            <a:endParaRPr lang="en-US" sz="3600" dirty="0">
              <a:solidFill>
                <a:schemeClr val="accent1">
                  <a:lumMod val="75000"/>
                </a:schemeClr>
              </a:solidFill>
              <a:latin typeface="Arial" panose="020B0604020202020204" pitchFamily="34" charset="0"/>
              <a:cs typeface="Arial" panose="020B0604020202020204" pitchFamily="34" charset="0"/>
            </a:endParaRPr>
          </a:p>
        </p:txBody>
      </p:sp>
      <p:sp>
        <p:nvSpPr>
          <p:cNvPr id="11" name="Title 4">
            <a:extLst>
              <a:ext uri="{FF2B5EF4-FFF2-40B4-BE49-F238E27FC236}">
                <a16:creationId xmlns:a16="http://schemas.microsoft.com/office/drawing/2014/main" id="{E5D21D10-911D-48DE-A7AB-F42F6E1E5269}"/>
              </a:ext>
            </a:extLst>
          </p:cNvPr>
          <p:cNvSpPr txBox="1">
            <a:spLocks/>
          </p:cNvSpPr>
          <p:nvPr/>
        </p:nvSpPr>
        <p:spPr bwMode="gray">
          <a:xfrm>
            <a:off x="501650" y="1017142"/>
            <a:ext cx="4224463" cy="318497"/>
          </a:xfrm>
          <a:prstGeom prst="rect">
            <a:avLst/>
          </a:prstGeom>
        </p:spPr>
        <p:txBody>
          <a:bodyPr vert="horz" lIns="0" tIns="0" rIns="0" bIns="0" rtlCol="0" anchor="t" anchorCtr="0">
            <a:noAutofit/>
          </a:bodyPr>
          <a:lstStyle>
            <a:lvl1pPr algn="l" defTabSz="914400" rtl="0" eaLnBrk="1" latinLnBrk="0" hangingPunct="1">
              <a:spcBef>
                <a:spcPct val="0"/>
              </a:spcBef>
              <a:buNone/>
              <a:defRPr sz="2100" kern="1200">
                <a:solidFill>
                  <a:schemeClr val="tx1"/>
                </a:solidFill>
                <a:latin typeface="+mj-lt"/>
                <a:ea typeface="+mj-ea"/>
                <a:cs typeface="Calibri Light" panose="020F0302020204030204" pitchFamily="34" charset="0"/>
              </a:defRPr>
            </a:lvl1pPr>
          </a:lstStyle>
          <a:p>
            <a:pPr algn="just"/>
            <a:r>
              <a:rPr lang="en-US" sz="2000" dirty="0">
                <a:solidFill>
                  <a:srgbClr val="202124"/>
                </a:solidFill>
                <a:latin typeface="Arial" panose="020B0604020202020204" pitchFamily="34" charset="0"/>
                <a:cs typeface="Arial" panose="020B0604020202020204" pitchFamily="34" charset="0"/>
              </a:rPr>
              <a:t>How to represent a whole text?</a:t>
            </a:r>
            <a:endParaRPr lang="en-US" sz="2800" dirty="0">
              <a:solidFill>
                <a:schemeClr val="accent1">
                  <a:lumMod val="75000"/>
                </a:schemeClr>
              </a:solidFill>
              <a:latin typeface="Arial" panose="020B0604020202020204" pitchFamily="34" charset="0"/>
              <a:cs typeface="Arial" panose="020B0604020202020204" pitchFamily="34" charset="0"/>
            </a:endParaRPr>
          </a:p>
        </p:txBody>
      </p:sp>
      <p:sp>
        <p:nvSpPr>
          <p:cNvPr id="2" name="TextBox 1">
            <a:extLst>
              <a:ext uri="{FF2B5EF4-FFF2-40B4-BE49-F238E27FC236}">
                <a16:creationId xmlns:a16="http://schemas.microsoft.com/office/drawing/2014/main" id="{06206121-E68A-4786-A313-9BC0C49EAA85}"/>
              </a:ext>
            </a:extLst>
          </p:cNvPr>
          <p:cNvSpPr txBox="1"/>
          <p:nvPr/>
        </p:nvSpPr>
        <p:spPr>
          <a:xfrm flipH="1">
            <a:off x="2535629" y="4772840"/>
            <a:ext cx="9175657" cy="738664"/>
          </a:xfrm>
          <a:prstGeom prst="rect">
            <a:avLst/>
          </a:prstGeom>
          <a:noFill/>
        </p:spPr>
        <p:txBody>
          <a:bodyPr wrap="square" lIns="0" tIns="0" rIns="0" bIns="0" rtlCol="0">
            <a:spAutoFit/>
          </a:bodyPr>
          <a:lstStyle/>
          <a:p>
            <a:pPr algn="just">
              <a:spcBef>
                <a:spcPts val="600"/>
              </a:spcBef>
              <a:buSzPct val="100000"/>
            </a:pPr>
            <a:r>
              <a:rPr lang="en-US" sz="1600" b="1" i="0" dirty="0">
                <a:solidFill>
                  <a:srgbClr val="648D1C"/>
                </a:solidFill>
                <a:effectLst/>
                <a:latin typeface="Arial" panose="020B0604020202020204" pitchFamily="34" charset="0"/>
                <a:cs typeface="Arial" panose="020B0604020202020204" pitchFamily="34" charset="0"/>
              </a:rPr>
              <a:t>N-Grams </a:t>
            </a:r>
            <a:r>
              <a:rPr lang="en-US" sz="1600" b="0" i="0" dirty="0">
                <a:solidFill>
                  <a:srgbClr val="222222"/>
                </a:solidFill>
                <a:effectLst/>
                <a:latin typeface="Arial" panose="020B0604020202020204" pitchFamily="34" charset="0"/>
                <a:cs typeface="Arial" panose="020B0604020202020204" pitchFamily="34" charset="0"/>
              </a:rPr>
              <a:t>is an N-token sequence of words: a 2-gram (more commonly called a bigram) is a two-word sequence of words like “really good”, “not good”, or “your homework”, and a 3-gram (more commonly called a trigram) is a three-word sequence of words like “not at all”, or “turn off light”.</a:t>
            </a:r>
            <a:endParaRPr lang="en-US" sz="1600" dirty="0">
              <a:solidFill>
                <a:srgbClr val="313131"/>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0D2E1D9F-51B7-4139-A36B-894E1A4DCC74}"/>
              </a:ext>
            </a:extLst>
          </p:cNvPr>
          <p:cNvSpPr txBox="1"/>
          <p:nvPr/>
        </p:nvSpPr>
        <p:spPr>
          <a:xfrm>
            <a:off x="652359" y="1619782"/>
            <a:ext cx="6320390" cy="830997"/>
          </a:xfrm>
          <a:prstGeom prst="rect">
            <a:avLst/>
          </a:prstGeom>
          <a:noFill/>
        </p:spPr>
        <p:txBody>
          <a:bodyPr wrap="square">
            <a:spAutoFit/>
          </a:bodyPr>
          <a:lstStyle/>
          <a:p>
            <a:pPr marL="285750" indent="-285750" algn="l">
              <a:buFont typeface="Arial" panose="020B0604020202020204" pitchFamily="34" charset="0"/>
              <a:buChar char="•"/>
            </a:pPr>
            <a:r>
              <a:rPr lang="en-US" sz="1600" b="0" i="0" dirty="0">
                <a:solidFill>
                  <a:srgbClr val="222222"/>
                </a:solidFill>
                <a:effectLst/>
                <a:latin typeface="Arial" panose="020B0604020202020204" pitchFamily="34" charset="0"/>
                <a:cs typeface="Arial" panose="020B0604020202020204" pitchFamily="34" charset="0"/>
              </a:rPr>
              <a:t>Sentence 1:  ”drinking water is really good for your health”</a:t>
            </a:r>
          </a:p>
          <a:p>
            <a:pPr marL="285750" indent="-285750" algn="l">
              <a:buFont typeface="Arial" panose="020B0604020202020204" pitchFamily="34" charset="0"/>
              <a:buChar char="•"/>
            </a:pPr>
            <a:r>
              <a:rPr lang="en-US" sz="1600" b="0" i="0" dirty="0">
                <a:solidFill>
                  <a:srgbClr val="222222"/>
                </a:solidFill>
                <a:effectLst/>
                <a:latin typeface="Arial" panose="020B0604020202020204" pitchFamily="34" charset="0"/>
                <a:cs typeface="Arial" panose="020B0604020202020204" pitchFamily="34" charset="0"/>
              </a:rPr>
              <a:t>Sentence 2: “smoking is not good for your health”</a:t>
            </a:r>
            <a:br>
              <a:rPr lang="en-US" sz="1600" dirty="0">
                <a:latin typeface="Arial" panose="020B0604020202020204" pitchFamily="34" charset="0"/>
                <a:cs typeface="Arial" panose="020B0604020202020204" pitchFamily="34" charset="0"/>
              </a:rPr>
            </a:br>
            <a:endParaRPr lang="en-US" sz="1600" dirty="0">
              <a:latin typeface="Arial" panose="020B0604020202020204" pitchFamily="34" charset="0"/>
              <a:cs typeface="Arial" panose="020B0604020202020204" pitchFamily="34" charset="0"/>
            </a:endParaRPr>
          </a:p>
        </p:txBody>
      </p:sp>
      <p:graphicFrame>
        <p:nvGraphicFramePr>
          <p:cNvPr id="4" name="Table 3">
            <a:extLst>
              <a:ext uri="{FF2B5EF4-FFF2-40B4-BE49-F238E27FC236}">
                <a16:creationId xmlns:a16="http://schemas.microsoft.com/office/drawing/2014/main" id="{49D907A6-E4C9-45F8-809E-18ACEB4CA162}"/>
              </a:ext>
            </a:extLst>
          </p:cNvPr>
          <p:cNvGraphicFramePr>
            <a:graphicFrameLocks noGrp="1"/>
          </p:cNvGraphicFramePr>
          <p:nvPr>
            <p:extLst>
              <p:ext uri="{D42A27DB-BD31-4B8C-83A1-F6EECF244321}">
                <p14:modId xmlns:p14="http://schemas.microsoft.com/office/powerpoint/2010/main" val="886330449"/>
              </p:ext>
            </p:extLst>
          </p:nvPr>
        </p:nvGraphicFramePr>
        <p:xfrm>
          <a:off x="859147" y="3124422"/>
          <a:ext cx="6264316" cy="716280"/>
        </p:xfrm>
        <a:graphic>
          <a:graphicData uri="http://schemas.openxmlformats.org/drawingml/2006/table">
            <a:tbl>
              <a:tblPr/>
              <a:tblGrid>
                <a:gridCol w="1071491">
                  <a:extLst>
                    <a:ext uri="{9D8B030D-6E8A-4147-A177-3AD203B41FA5}">
                      <a16:colId xmlns:a16="http://schemas.microsoft.com/office/drawing/2014/main" val="3421139827"/>
                    </a:ext>
                  </a:extLst>
                </a:gridCol>
                <a:gridCol w="965722">
                  <a:extLst>
                    <a:ext uri="{9D8B030D-6E8A-4147-A177-3AD203B41FA5}">
                      <a16:colId xmlns:a16="http://schemas.microsoft.com/office/drawing/2014/main" val="1807201971"/>
                    </a:ext>
                  </a:extLst>
                </a:gridCol>
                <a:gridCol w="842305">
                  <a:extLst>
                    <a:ext uri="{9D8B030D-6E8A-4147-A177-3AD203B41FA5}">
                      <a16:colId xmlns:a16="http://schemas.microsoft.com/office/drawing/2014/main" val="1094404641"/>
                    </a:ext>
                  </a:extLst>
                </a:gridCol>
                <a:gridCol w="656547">
                  <a:extLst>
                    <a:ext uri="{9D8B030D-6E8A-4147-A177-3AD203B41FA5}">
                      <a16:colId xmlns:a16="http://schemas.microsoft.com/office/drawing/2014/main" val="3359269197"/>
                    </a:ext>
                  </a:extLst>
                </a:gridCol>
                <a:gridCol w="656547">
                  <a:extLst>
                    <a:ext uri="{9D8B030D-6E8A-4147-A177-3AD203B41FA5}">
                      <a16:colId xmlns:a16="http://schemas.microsoft.com/office/drawing/2014/main" val="1029419048"/>
                    </a:ext>
                  </a:extLst>
                </a:gridCol>
                <a:gridCol w="670951">
                  <a:extLst>
                    <a:ext uri="{9D8B030D-6E8A-4147-A177-3AD203B41FA5}">
                      <a16:colId xmlns:a16="http://schemas.microsoft.com/office/drawing/2014/main" val="4115134302"/>
                    </a:ext>
                  </a:extLst>
                </a:gridCol>
                <a:gridCol w="599643">
                  <a:extLst>
                    <a:ext uri="{9D8B030D-6E8A-4147-A177-3AD203B41FA5}">
                      <a16:colId xmlns:a16="http://schemas.microsoft.com/office/drawing/2014/main" val="2419563075"/>
                    </a:ext>
                  </a:extLst>
                </a:gridCol>
                <a:gridCol w="801110">
                  <a:extLst>
                    <a:ext uri="{9D8B030D-6E8A-4147-A177-3AD203B41FA5}">
                      <a16:colId xmlns:a16="http://schemas.microsoft.com/office/drawing/2014/main" val="4063286947"/>
                    </a:ext>
                  </a:extLst>
                </a:gridCol>
              </a:tblGrid>
              <a:tr h="0">
                <a:tc>
                  <a:txBody>
                    <a:bodyPr/>
                    <a:lstStyle/>
                    <a:p>
                      <a:r>
                        <a:rPr lang="en-US" sz="1400" b="1" dirty="0">
                          <a:effectLst/>
                          <a:latin typeface="Arial" panose="020B0604020202020204" pitchFamily="34" charset="0"/>
                          <a:cs typeface="Arial" panose="020B0604020202020204" pitchFamily="34" charset="0"/>
                        </a:rPr>
                        <a:t>Sentence</a:t>
                      </a:r>
                      <a:endParaRPr lang="en-US" sz="1400" dirty="0">
                        <a:effectLst/>
                        <a:latin typeface="Arial" panose="020B0604020202020204" pitchFamily="34" charset="0"/>
                        <a:cs typeface="Arial" panose="020B0604020202020204" pitchFamily="34" charset="0"/>
                      </a:endParaRPr>
                    </a:p>
                  </a:txBody>
                  <a:tcPr marL="50800" marR="50800" marT="12700" marB="12700" anchor="ctr">
                    <a:lnL>
                      <a:noFill/>
                    </a:lnL>
                    <a:lnR>
                      <a:noFill/>
                    </a:lnR>
                    <a:lnT>
                      <a:noFill/>
                    </a:lnT>
                    <a:lnB>
                      <a:noFill/>
                    </a:lnB>
                    <a:solidFill>
                      <a:srgbClr val="F0F0F0"/>
                    </a:solidFill>
                  </a:tcPr>
                </a:tc>
                <a:tc>
                  <a:txBody>
                    <a:bodyPr/>
                    <a:lstStyle/>
                    <a:p>
                      <a:pPr algn="ctr"/>
                      <a:r>
                        <a:rPr lang="en-US" sz="1400" dirty="0">
                          <a:effectLst/>
                          <a:latin typeface="Arial" panose="020B0604020202020204" pitchFamily="34" charset="0"/>
                          <a:cs typeface="Arial" panose="020B0604020202020204" pitchFamily="34" charset="0"/>
                        </a:rPr>
                        <a:t>Drink</a:t>
                      </a:r>
                    </a:p>
                  </a:txBody>
                  <a:tcPr marL="50800" marR="50800" marT="12700" marB="12700" anchor="ctr">
                    <a:lnL>
                      <a:noFill/>
                    </a:lnL>
                    <a:lnR>
                      <a:noFill/>
                    </a:lnR>
                    <a:lnT>
                      <a:noFill/>
                    </a:lnT>
                    <a:lnB>
                      <a:noFill/>
                    </a:lnB>
                    <a:solidFill>
                      <a:srgbClr val="F0F0F0"/>
                    </a:solidFill>
                  </a:tcPr>
                </a:tc>
                <a:tc>
                  <a:txBody>
                    <a:bodyPr/>
                    <a:lstStyle/>
                    <a:p>
                      <a:pPr algn="ctr"/>
                      <a:r>
                        <a:rPr lang="en-US" sz="1400" dirty="0">
                          <a:effectLst/>
                          <a:latin typeface="Arial" panose="020B0604020202020204" pitchFamily="34" charset="0"/>
                          <a:cs typeface="Arial" panose="020B0604020202020204" pitchFamily="34" charset="0"/>
                        </a:rPr>
                        <a:t>Water</a:t>
                      </a:r>
                    </a:p>
                  </a:txBody>
                  <a:tcPr marL="50800" marR="50800" marT="12700" marB="12700" anchor="ctr">
                    <a:lnL>
                      <a:noFill/>
                    </a:lnL>
                    <a:lnR>
                      <a:noFill/>
                    </a:lnR>
                    <a:lnT>
                      <a:noFill/>
                    </a:lnT>
                    <a:lnB>
                      <a:noFill/>
                    </a:lnB>
                    <a:solidFill>
                      <a:srgbClr val="F0F0F0"/>
                    </a:solidFill>
                  </a:tcPr>
                </a:tc>
                <a:tc>
                  <a:txBody>
                    <a:bodyPr/>
                    <a:lstStyle/>
                    <a:p>
                      <a:pPr algn="ctr"/>
                      <a:r>
                        <a:rPr lang="en-US" sz="1400" dirty="0">
                          <a:effectLst/>
                          <a:latin typeface="Arial" panose="020B0604020202020204" pitchFamily="34" charset="0"/>
                          <a:cs typeface="Arial" panose="020B0604020202020204" pitchFamily="34" charset="0"/>
                        </a:rPr>
                        <a:t>Really</a:t>
                      </a:r>
                    </a:p>
                  </a:txBody>
                  <a:tcPr marL="50800" marR="50800" marT="12700" marB="12700" anchor="ctr">
                    <a:lnL>
                      <a:noFill/>
                    </a:lnL>
                    <a:lnR>
                      <a:noFill/>
                    </a:lnR>
                    <a:lnT>
                      <a:noFill/>
                    </a:lnT>
                    <a:lnB>
                      <a:noFill/>
                    </a:lnB>
                    <a:solidFill>
                      <a:srgbClr val="F0F0F0"/>
                    </a:solidFill>
                  </a:tcPr>
                </a:tc>
                <a:tc>
                  <a:txBody>
                    <a:bodyPr/>
                    <a:lstStyle/>
                    <a:p>
                      <a:pPr algn="ctr"/>
                      <a:r>
                        <a:rPr lang="en-US" sz="1400" dirty="0">
                          <a:effectLst/>
                          <a:latin typeface="Arial" panose="020B0604020202020204" pitchFamily="34" charset="0"/>
                          <a:cs typeface="Arial" panose="020B0604020202020204" pitchFamily="34" charset="0"/>
                        </a:rPr>
                        <a:t>Good</a:t>
                      </a:r>
                    </a:p>
                  </a:txBody>
                  <a:tcPr marL="50800" marR="50800" marT="12700" marB="12700" anchor="ctr">
                    <a:lnL>
                      <a:noFill/>
                    </a:lnL>
                    <a:lnR>
                      <a:noFill/>
                    </a:lnR>
                    <a:lnT>
                      <a:noFill/>
                    </a:lnT>
                    <a:lnB>
                      <a:noFill/>
                    </a:lnB>
                    <a:solidFill>
                      <a:srgbClr val="F0F0F0"/>
                    </a:solidFill>
                  </a:tcPr>
                </a:tc>
                <a:tc>
                  <a:txBody>
                    <a:bodyPr/>
                    <a:lstStyle/>
                    <a:p>
                      <a:pPr algn="ctr"/>
                      <a:r>
                        <a:rPr lang="en-US" sz="1400" dirty="0">
                          <a:effectLst/>
                          <a:latin typeface="Arial" panose="020B0604020202020204" pitchFamily="34" charset="0"/>
                          <a:cs typeface="Arial" panose="020B0604020202020204" pitchFamily="34" charset="0"/>
                        </a:rPr>
                        <a:t>Health</a:t>
                      </a:r>
                    </a:p>
                  </a:txBody>
                  <a:tcPr marL="50800" marR="50800" marT="12700" marB="12700" anchor="ctr">
                    <a:lnL>
                      <a:noFill/>
                    </a:lnL>
                    <a:lnR>
                      <a:noFill/>
                    </a:lnR>
                    <a:lnT>
                      <a:noFill/>
                    </a:lnT>
                    <a:lnB>
                      <a:noFill/>
                    </a:lnB>
                    <a:solidFill>
                      <a:srgbClr val="F0F0F0"/>
                    </a:solidFill>
                  </a:tcPr>
                </a:tc>
                <a:tc>
                  <a:txBody>
                    <a:bodyPr/>
                    <a:lstStyle/>
                    <a:p>
                      <a:pPr algn="ctr"/>
                      <a:r>
                        <a:rPr lang="en-US" sz="1400" dirty="0" err="1">
                          <a:effectLst/>
                          <a:latin typeface="Arial" panose="020B0604020202020204" pitchFamily="34" charset="0"/>
                          <a:cs typeface="Arial" panose="020B0604020202020204" pitchFamily="34" charset="0"/>
                        </a:rPr>
                        <a:t>Smok</a:t>
                      </a:r>
                      <a:endParaRPr lang="en-US" sz="1400" dirty="0">
                        <a:effectLst/>
                        <a:latin typeface="Arial" panose="020B0604020202020204" pitchFamily="34" charset="0"/>
                        <a:cs typeface="Arial" panose="020B0604020202020204" pitchFamily="34" charset="0"/>
                      </a:endParaRPr>
                    </a:p>
                  </a:txBody>
                  <a:tcPr marL="50800" marR="50800" marT="12700" marB="12700" anchor="ctr">
                    <a:lnL>
                      <a:noFill/>
                    </a:lnL>
                    <a:lnR>
                      <a:noFill/>
                    </a:lnR>
                    <a:lnT>
                      <a:noFill/>
                    </a:lnT>
                    <a:lnB>
                      <a:noFill/>
                    </a:lnB>
                    <a:solidFill>
                      <a:srgbClr val="F0F0F0"/>
                    </a:solidFill>
                  </a:tcPr>
                </a:tc>
                <a:tc>
                  <a:txBody>
                    <a:bodyPr/>
                    <a:lstStyle/>
                    <a:p>
                      <a:pPr algn="ctr"/>
                      <a:r>
                        <a:rPr lang="en-US" sz="1400" dirty="0">
                          <a:effectLst/>
                          <a:latin typeface="Arial" panose="020B0604020202020204" pitchFamily="34" charset="0"/>
                          <a:cs typeface="Arial" panose="020B0604020202020204" pitchFamily="34" charset="0"/>
                        </a:rPr>
                        <a:t>Not</a:t>
                      </a:r>
                    </a:p>
                  </a:txBody>
                  <a:tcPr marL="50800" marR="50800" marT="12700" marB="12700" anchor="ctr">
                    <a:lnL>
                      <a:noFill/>
                    </a:lnL>
                    <a:lnR>
                      <a:noFill/>
                    </a:lnR>
                    <a:lnT>
                      <a:noFill/>
                    </a:lnT>
                    <a:lnB>
                      <a:noFill/>
                    </a:lnB>
                    <a:solidFill>
                      <a:srgbClr val="F0F0F0"/>
                    </a:solidFill>
                  </a:tcPr>
                </a:tc>
                <a:extLst>
                  <a:ext uri="{0D108BD9-81ED-4DB2-BD59-A6C34878D82A}">
                    <a16:rowId xmlns:a16="http://schemas.microsoft.com/office/drawing/2014/main" val="601318866"/>
                  </a:ext>
                </a:extLst>
              </a:tr>
              <a:tr h="0">
                <a:tc>
                  <a:txBody>
                    <a:bodyPr/>
                    <a:lstStyle/>
                    <a:p>
                      <a:r>
                        <a:rPr lang="en-US" sz="1400" b="1">
                          <a:effectLst/>
                          <a:latin typeface="Arial" panose="020B0604020202020204" pitchFamily="34" charset="0"/>
                          <a:cs typeface="Arial" panose="020B0604020202020204" pitchFamily="34" charset="0"/>
                        </a:rPr>
                        <a:t>Sentence1</a:t>
                      </a:r>
                      <a:endParaRPr lang="en-US" sz="1400">
                        <a:effectLst/>
                        <a:latin typeface="Arial" panose="020B0604020202020204" pitchFamily="34" charset="0"/>
                        <a:cs typeface="Arial" panose="020B0604020202020204" pitchFamily="34" charset="0"/>
                      </a:endParaRPr>
                    </a:p>
                  </a:txBody>
                  <a:tcPr marL="50800" marR="50800" marT="12700" marB="12700" anchor="ctr">
                    <a:lnL>
                      <a:noFill/>
                    </a:lnL>
                    <a:lnR>
                      <a:noFill/>
                    </a:lnR>
                    <a:lnT>
                      <a:noFill/>
                    </a:lnT>
                    <a:lnB>
                      <a:noFill/>
                    </a:lnB>
                    <a:solidFill>
                      <a:srgbClr val="FFFFFF"/>
                    </a:solidFill>
                  </a:tcPr>
                </a:tc>
                <a:tc>
                  <a:txBody>
                    <a:bodyPr/>
                    <a:lstStyle/>
                    <a:p>
                      <a:pPr algn="ctr"/>
                      <a:r>
                        <a:rPr lang="en-US" sz="1400" dirty="0">
                          <a:effectLst/>
                          <a:latin typeface="Arial" panose="020B0604020202020204" pitchFamily="34" charset="0"/>
                          <a:cs typeface="Arial" panose="020B0604020202020204" pitchFamily="34" charset="0"/>
                        </a:rPr>
                        <a:t>1</a:t>
                      </a:r>
                    </a:p>
                  </a:txBody>
                  <a:tcPr marL="50800" marR="50800" marT="12700" marB="12700" anchor="ctr">
                    <a:lnL>
                      <a:noFill/>
                    </a:lnL>
                    <a:lnR>
                      <a:noFill/>
                    </a:lnR>
                    <a:lnT>
                      <a:noFill/>
                    </a:lnT>
                    <a:lnB>
                      <a:noFill/>
                    </a:lnB>
                    <a:solidFill>
                      <a:srgbClr val="FFFFFF"/>
                    </a:solidFill>
                  </a:tcPr>
                </a:tc>
                <a:tc>
                  <a:txBody>
                    <a:bodyPr/>
                    <a:lstStyle/>
                    <a:p>
                      <a:pPr algn="ctr"/>
                      <a:r>
                        <a:rPr lang="en-US" sz="1400">
                          <a:effectLst/>
                          <a:latin typeface="Arial" panose="020B0604020202020204" pitchFamily="34" charset="0"/>
                          <a:cs typeface="Arial" panose="020B0604020202020204" pitchFamily="34" charset="0"/>
                        </a:rPr>
                        <a:t>1</a:t>
                      </a:r>
                    </a:p>
                  </a:txBody>
                  <a:tcPr marL="50800" marR="50800" marT="12700" marB="12700" anchor="ctr">
                    <a:lnL>
                      <a:noFill/>
                    </a:lnL>
                    <a:lnR>
                      <a:noFill/>
                    </a:lnR>
                    <a:lnT>
                      <a:noFill/>
                    </a:lnT>
                    <a:lnB>
                      <a:noFill/>
                    </a:lnB>
                    <a:solidFill>
                      <a:srgbClr val="FFFFFF"/>
                    </a:solidFill>
                  </a:tcPr>
                </a:tc>
                <a:tc>
                  <a:txBody>
                    <a:bodyPr/>
                    <a:lstStyle/>
                    <a:p>
                      <a:pPr algn="ctr"/>
                      <a:r>
                        <a:rPr lang="en-US" sz="1400" dirty="0">
                          <a:effectLst/>
                          <a:latin typeface="Arial" panose="020B0604020202020204" pitchFamily="34" charset="0"/>
                          <a:cs typeface="Arial" panose="020B0604020202020204" pitchFamily="34" charset="0"/>
                        </a:rPr>
                        <a:t>1</a:t>
                      </a:r>
                    </a:p>
                  </a:txBody>
                  <a:tcPr marL="50800" marR="50800" marT="12700" marB="12700" anchor="ctr">
                    <a:lnL>
                      <a:noFill/>
                    </a:lnL>
                    <a:lnR>
                      <a:noFill/>
                    </a:lnR>
                    <a:lnT>
                      <a:noFill/>
                    </a:lnT>
                    <a:lnB>
                      <a:noFill/>
                    </a:lnB>
                    <a:solidFill>
                      <a:srgbClr val="FFFFFF"/>
                    </a:solidFill>
                  </a:tcPr>
                </a:tc>
                <a:tc>
                  <a:txBody>
                    <a:bodyPr/>
                    <a:lstStyle/>
                    <a:p>
                      <a:pPr algn="ctr"/>
                      <a:r>
                        <a:rPr lang="en-US" sz="1400" dirty="0">
                          <a:effectLst/>
                          <a:latin typeface="Arial" panose="020B0604020202020204" pitchFamily="34" charset="0"/>
                          <a:cs typeface="Arial" panose="020B0604020202020204" pitchFamily="34" charset="0"/>
                        </a:rPr>
                        <a:t>1</a:t>
                      </a:r>
                    </a:p>
                  </a:txBody>
                  <a:tcPr marL="50800" marR="50800" marT="12700" marB="12700" anchor="ctr">
                    <a:lnL>
                      <a:noFill/>
                    </a:lnL>
                    <a:lnR>
                      <a:noFill/>
                    </a:lnR>
                    <a:lnT>
                      <a:noFill/>
                    </a:lnT>
                    <a:lnB>
                      <a:noFill/>
                    </a:lnB>
                    <a:solidFill>
                      <a:srgbClr val="FFFFFF"/>
                    </a:solidFill>
                  </a:tcPr>
                </a:tc>
                <a:tc>
                  <a:txBody>
                    <a:bodyPr/>
                    <a:lstStyle/>
                    <a:p>
                      <a:pPr algn="ctr"/>
                      <a:r>
                        <a:rPr lang="en-US" sz="1400" dirty="0">
                          <a:effectLst/>
                          <a:latin typeface="Arial" panose="020B0604020202020204" pitchFamily="34" charset="0"/>
                          <a:cs typeface="Arial" panose="020B0604020202020204" pitchFamily="34" charset="0"/>
                        </a:rPr>
                        <a:t>1</a:t>
                      </a:r>
                    </a:p>
                  </a:txBody>
                  <a:tcPr marL="50800" marR="50800" marT="12700" marB="12700" anchor="ctr">
                    <a:lnL>
                      <a:noFill/>
                    </a:lnL>
                    <a:lnR>
                      <a:noFill/>
                    </a:lnR>
                    <a:lnT>
                      <a:noFill/>
                    </a:lnT>
                    <a:lnB>
                      <a:noFill/>
                    </a:lnB>
                    <a:solidFill>
                      <a:srgbClr val="FFFFFF"/>
                    </a:solidFill>
                  </a:tcPr>
                </a:tc>
                <a:tc>
                  <a:txBody>
                    <a:bodyPr/>
                    <a:lstStyle/>
                    <a:p>
                      <a:pPr algn="ctr"/>
                      <a:r>
                        <a:rPr lang="en-US" sz="1400" dirty="0">
                          <a:effectLst/>
                          <a:latin typeface="Arial" panose="020B0604020202020204" pitchFamily="34" charset="0"/>
                          <a:cs typeface="Arial" panose="020B0604020202020204" pitchFamily="34" charset="0"/>
                        </a:rPr>
                        <a:t>0</a:t>
                      </a:r>
                    </a:p>
                  </a:txBody>
                  <a:tcPr marL="50800" marR="50800" marT="12700" marB="12700" anchor="ctr">
                    <a:lnL>
                      <a:noFill/>
                    </a:lnL>
                    <a:lnR>
                      <a:noFill/>
                    </a:lnR>
                    <a:lnT>
                      <a:noFill/>
                    </a:lnT>
                    <a:lnB>
                      <a:noFill/>
                    </a:lnB>
                    <a:solidFill>
                      <a:srgbClr val="FFFFFF"/>
                    </a:solidFill>
                  </a:tcPr>
                </a:tc>
                <a:tc>
                  <a:txBody>
                    <a:bodyPr/>
                    <a:lstStyle/>
                    <a:p>
                      <a:pPr algn="ctr"/>
                      <a:r>
                        <a:rPr lang="en-US" sz="1400" dirty="0">
                          <a:effectLst/>
                          <a:latin typeface="Arial" panose="020B0604020202020204" pitchFamily="34" charset="0"/>
                          <a:cs typeface="Arial" panose="020B0604020202020204" pitchFamily="34" charset="0"/>
                        </a:rPr>
                        <a:t>0</a:t>
                      </a:r>
                    </a:p>
                  </a:txBody>
                  <a:tcPr marL="50800" marR="50800" marT="12700" marB="12700" anchor="ctr">
                    <a:lnL>
                      <a:noFill/>
                    </a:lnL>
                    <a:lnR>
                      <a:noFill/>
                    </a:lnR>
                    <a:lnT>
                      <a:noFill/>
                    </a:lnT>
                    <a:lnB>
                      <a:noFill/>
                    </a:lnB>
                    <a:solidFill>
                      <a:srgbClr val="FFFFFF"/>
                    </a:solidFill>
                  </a:tcPr>
                </a:tc>
                <a:extLst>
                  <a:ext uri="{0D108BD9-81ED-4DB2-BD59-A6C34878D82A}">
                    <a16:rowId xmlns:a16="http://schemas.microsoft.com/office/drawing/2014/main" val="2033847004"/>
                  </a:ext>
                </a:extLst>
              </a:tr>
              <a:tr h="0">
                <a:tc>
                  <a:txBody>
                    <a:bodyPr/>
                    <a:lstStyle/>
                    <a:p>
                      <a:r>
                        <a:rPr lang="en-US" sz="1400" b="1">
                          <a:effectLst/>
                          <a:latin typeface="Arial" panose="020B0604020202020204" pitchFamily="34" charset="0"/>
                          <a:cs typeface="Arial" panose="020B0604020202020204" pitchFamily="34" charset="0"/>
                        </a:rPr>
                        <a:t>Sentence2</a:t>
                      </a:r>
                      <a:endParaRPr lang="en-US" sz="1400">
                        <a:effectLst/>
                        <a:latin typeface="Arial" panose="020B0604020202020204" pitchFamily="34" charset="0"/>
                        <a:cs typeface="Arial" panose="020B0604020202020204" pitchFamily="34" charset="0"/>
                      </a:endParaRPr>
                    </a:p>
                  </a:txBody>
                  <a:tcPr marL="50800" marR="50800" marT="12700" marB="12700" anchor="ctr">
                    <a:lnL>
                      <a:noFill/>
                    </a:lnL>
                    <a:lnR>
                      <a:noFill/>
                    </a:lnR>
                    <a:lnT>
                      <a:noFill/>
                    </a:lnT>
                    <a:lnB>
                      <a:noFill/>
                    </a:lnB>
                    <a:solidFill>
                      <a:srgbClr val="F0F0F0"/>
                    </a:solidFill>
                  </a:tcPr>
                </a:tc>
                <a:tc>
                  <a:txBody>
                    <a:bodyPr/>
                    <a:lstStyle/>
                    <a:p>
                      <a:pPr algn="ctr"/>
                      <a:r>
                        <a:rPr lang="en-US" sz="1400">
                          <a:effectLst/>
                          <a:latin typeface="Arial" panose="020B0604020202020204" pitchFamily="34" charset="0"/>
                          <a:cs typeface="Arial" panose="020B0604020202020204" pitchFamily="34" charset="0"/>
                        </a:rPr>
                        <a:t>0</a:t>
                      </a:r>
                    </a:p>
                  </a:txBody>
                  <a:tcPr marL="50800" marR="50800" marT="12700" marB="12700" anchor="ctr">
                    <a:lnL>
                      <a:noFill/>
                    </a:lnL>
                    <a:lnR>
                      <a:noFill/>
                    </a:lnR>
                    <a:lnT>
                      <a:noFill/>
                    </a:lnT>
                    <a:lnB>
                      <a:noFill/>
                    </a:lnB>
                    <a:solidFill>
                      <a:srgbClr val="F0F0F0"/>
                    </a:solidFill>
                  </a:tcPr>
                </a:tc>
                <a:tc>
                  <a:txBody>
                    <a:bodyPr/>
                    <a:lstStyle/>
                    <a:p>
                      <a:pPr algn="ctr"/>
                      <a:r>
                        <a:rPr lang="en-US" sz="1400">
                          <a:effectLst/>
                          <a:latin typeface="Arial" panose="020B0604020202020204" pitchFamily="34" charset="0"/>
                          <a:cs typeface="Arial" panose="020B0604020202020204" pitchFamily="34" charset="0"/>
                        </a:rPr>
                        <a:t>0</a:t>
                      </a:r>
                    </a:p>
                  </a:txBody>
                  <a:tcPr marL="50800" marR="50800" marT="12700" marB="12700" anchor="ctr">
                    <a:lnL>
                      <a:noFill/>
                    </a:lnL>
                    <a:lnR>
                      <a:noFill/>
                    </a:lnR>
                    <a:lnT>
                      <a:noFill/>
                    </a:lnT>
                    <a:lnB>
                      <a:noFill/>
                    </a:lnB>
                    <a:solidFill>
                      <a:srgbClr val="F0F0F0"/>
                    </a:solidFill>
                  </a:tcPr>
                </a:tc>
                <a:tc>
                  <a:txBody>
                    <a:bodyPr/>
                    <a:lstStyle/>
                    <a:p>
                      <a:pPr algn="ctr"/>
                      <a:r>
                        <a:rPr lang="en-US" sz="1400" dirty="0">
                          <a:effectLst/>
                          <a:latin typeface="Arial" panose="020B0604020202020204" pitchFamily="34" charset="0"/>
                          <a:cs typeface="Arial" panose="020B0604020202020204" pitchFamily="34" charset="0"/>
                        </a:rPr>
                        <a:t>0</a:t>
                      </a:r>
                    </a:p>
                  </a:txBody>
                  <a:tcPr marL="50800" marR="50800" marT="12700" marB="12700" anchor="ctr">
                    <a:lnL>
                      <a:noFill/>
                    </a:lnL>
                    <a:lnR>
                      <a:noFill/>
                    </a:lnR>
                    <a:lnT>
                      <a:noFill/>
                    </a:lnT>
                    <a:lnB>
                      <a:noFill/>
                    </a:lnB>
                    <a:solidFill>
                      <a:srgbClr val="F0F0F0"/>
                    </a:solidFill>
                  </a:tcPr>
                </a:tc>
                <a:tc>
                  <a:txBody>
                    <a:bodyPr/>
                    <a:lstStyle/>
                    <a:p>
                      <a:pPr algn="ctr"/>
                      <a:r>
                        <a:rPr lang="en-US" sz="1400" dirty="0">
                          <a:effectLst/>
                          <a:latin typeface="Arial" panose="020B0604020202020204" pitchFamily="34" charset="0"/>
                          <a:cs typeface="Arial" panose="020B0604020202020204" pitchFamily="34" charset="0"/>
                        </a:rPr>
                        <a:t>1</a:t>
                      </a:r>
                    </a:p>
                  </a:txBody>
                  <a:tcPr marL="50800" marR="50800" marT="12700" marB="12700" anchor="ctr">
                    <a:lnL>
                      <a:noFill/>
                    </a:lnL>
                    <a:lnR>
                      <a:noFill/>
                    </a:lnR>
                    <a:lnT>
                      <a:noFill/>
                    </a:lnT>
                    <a:lnB>
                      <a:noFill/>
                    </a:lnB>
                    <a:solidFill>
                      <a:srgbClr val="F0F0F0"/>
                    </a:solidFill>
                  </a:tcPr>
                </a:tc>
                <a:tc>
                  <a:txBody>
                    <a:bodyPr/>
                    <a:lstStyle/>
                    <a:p>
                      <a:pPr algn="ctr"/>
                      <a:r>
                        <a:rPr lang="en-US" sz="1400" dirty="0">
                          <a:effectLst/>
                          <a:latin typeface="Arial" panose="020B0604020202020204" pitchFamily="34" charset="0"/>
                          <a:cs typeface="Arial" panose="020B0604020202020204" pitchFamily="34" charset="0"/>
                        </a:rPr>
                        <a:t>1</a:t>
                      </a:r>
                    </a:p>
                  </a:txBody>
                  <a:tcPr marL="50800" marR="50800" marT="12700" marB="12700" anchor="ctr">
                    <a:lnL>
                      <a:noFill/>
                    </a:lnL>
                    <a:lnR>
                      <a:noFill/>
                    </a:lnR>
                    <a:lnT>
                      <a:noFill/>
                    </a:lnT>
                    <a:lnB>
                      <a:noFill/>
                    </a:lnB>
                    <a:solidFill>
                      <a:srgbClr val="F0F0F0"/>
                    </a:solidFill>
                  </a:tcPr>
                </a:tc>
                <a:tc>
                  <a:txBody>
                    <a:bodyPr/>
                    <a:lstStyle/>
                    <a:p>
                      <a:pPr algn="ctr"/>
                      <a:r>
                        <a:rPr lang="en-US" sz="1400" dirty="0">
                          <a:effectLst/>
                          <a:latin typeface="Arial" panose="020B0604020202020204" pitchFamily="34" charset="0"/>
                          <a:cs typeface="Arial" panose="020B0604020202020204" pitchFamily="34" charset="0"/>
                        </a:rPr>
                        <a:t>1</a:t>
                      </a:r>
                    </a:p>
                  </a:txBody>
                  <a:tcPr marL="50800" marR="50800" marT="12700" marB="12700" anchor="ctr">
                    <a:lnL>
                      <a:noFill/>
                    </a:lnL>
                    <a:lnR>
                      <a:noFill/>
                    </a:lnR>
                    <a:lnT>
                      <a:noFill/>
                    </a:lnT>
                    <a:lnB>
                      <a:noFill/>
                    </a:lnB>
                    <a:solidFill>
                      <a:srgbClr val="F0F0F0"/>
                    </a:solidFill>
                  </a:tcPr>
                </a:tc>
                <a:tc>
                  <a:txBody>
                    <a:bodyPr/>
                    <a:lstStyle/>
                    <a:p>
                      <a:pPr algn="ctr"/>
                      <a:r>
                        <a:rPr lang="en-US" sz="1400" dirty="0">
                          <a:effectLst/>
                          <a:latin typeface="Arial" panose="020B0604020202020204" pitchFamily="34" charset="0"/>
                          <a:cs typeface="Arial" panose="020B0604020202020204" pitchFamily="34" charset="0"/>
                        </a:rPr>
                        <a:t>1</a:t>
                      </a:r>
                    </a:p>
                  </a:txBody>
                  <a:tcPr marL="50800" marR="50800" marT="12700" marB="12700" anchor="ctr">
                    <a:lnL>
                      <a:noFill/>
                    </a:lnL>
                    <a:lnR>
                      <a:noFill/>
                    </a:lnR>
                    <a:lnT>
                      <a:noFill/>
                    </a:lnT>
                    <a:lnB>
                      <a:noFill/>
                    </a:lnB>
                    <a:solidFill>
                      <a:srgbClr val="F0F0F0"/>
                    </a:solidFill>
                  </a:tcPr>
                </a:tc>
                <a:extLst>
                  <a:ext uri="{0D108BD9-81ED-4DB2-BD59-A6C34878D82A}">
                    <a16:rowId xmlns:a16="http://schemas.microsoft.com/office/drawing/2014/main" val="1478274428"/>
                  </a:ext>
                </a:extLst>
              </a:tr>
            </a:tbl>
          </a:graphicData>
        </a:graphic>
      </p:graphicFrame>
      <p:sp>
        <p:nvSpPr>
          <p:cNvPr id="6" name="Right Brace 5">
            <a:extLst>
              <a:ext uri="{FF2B5EF4-FFF2-40B4-BE49-F238E27FC236}">
                <a16:creationId xmlns:a16="http://schemas.microsoft.com/office/drawing/2014/main" id="{AFA6AD72-0DC0-437B-9FFE-9ADE298D5933}"/>
              </a:ext>
            </a:extLst>
          </p:cNvPr>
          <p:cNvSpPr/>
          <p:nvPr/>
        </p:nvSpPr>
        <p:spPr>
          <a:xfrm>
            <a:off x="6730357" y="1506756"/>
            <a:ext cx="380144" cy="798030"/>
          </a:xfrm>
          <a:prstGeom prst="rightBrace">
            <a:avLst/>
          </a:prstGeom>
          <a:ln/>
        </p:spPr>
        <p:style>
          <a:lnRef idx="2">
            <a:schemeClr val="accent3"/>
          </a:lnRef>
          <a:fillRef idx="0">
            <a:schemeClr val="accent3"/>
          </a:fillRef>
          <a:effectRef idx="1">
            <a:schemeClr val="accent3"/>
          </a:effectRef>
          <a:fontRef idx="minor">
            <a:schemeClr val="tx1"/>
          </a:fontRef>
        </p:style>
        <p:txBody>
          <a:bodyPr rtlCol="0" anchor="ctr"/>
          <a:lstStyle/>
          <a:p>
            <a:pPr algn="ctr"/>
            <a:endParaRPr lang="en-US"/>
          </a:p>
        </p:txBody>
      </p:sp>
      <p:sp>
        <p:nvSpPr>
          <p:cNvPr id="15" name="TextBox 14">
            <a:extLst>
              <a:ext uri="{FF2B5EF4-FFF2-40B4-BE49-F238E27FC236}">
                <a16:creationId xmlns:a16="http://schemas.microsoft.com/office/drawing/2014/main" id="{9933B729-CFFB-490C-BB90-02F6DF8464B0}"/>
              </a:ext>
            </a:extLst>
          </p:cNvPr>
          <p:cNvSpPr txBox="1"/>
          <p:nvPr/>
        </p:nvSpPr>
        <p:spPr>
          <a:xfrm>
            <a:off x="7123458" y="1712196"/>
            <a:ext cx="5345131" cy="369332"/>
          </a:xfrm>
          <a:prstGeom prst="rect">
            <a:avLst/>
          </a:prstGeom>
          <a:noFill/>
        </p:spPr>
        <p:txBody>
          <a:bodyPr wrap="square">
            <a:spAutoFit/>
          </a:bodyPr>
          <a:lstStyle/>
          <a:p>
            <a:r>
              <a:rPr lang="en-US" sz="1800" dirty="0">
                <a:latin typeface="Arial" panose="020B0604020202020204" pitchFamily="34" charset="0"/>
                <a:cs typeface="Arial" panose="020B0604020202020204" pitchFamily="34" charset="0"/>
              </a:rPr>
              <a:t>[‘</a:t>
            </a:r>
            <a:r>
              <a:rPr lang="en-US" sz="1800" dirty="0" err="1">
                <a:latin typeface="Arial" panose="020B0604020202020204" pitchFamily="34" charset="0"/>
                <a:cs typeface="Arial" panose="020B0604020202020204" pitchFamily="34" charset="0"/>
              </a:rPr>
              <a:t>drink’,’water’,’really’,’good’,’health</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smok</a:t>
            </a:r>
            <a:r>
              <a:rPr lang="en-US" sz="1800" dirty="0">
                <a:latin typeface="Arial" panose="020B0604020202020204" pitchFamily="34" charset="0"/>
                <a:cs typeface="Arial" panose="020B0604020202020204" pitchFamily="34" charset="0"/>
              </a:rPr>
              <a:t>’, ’not’]</a:t>
            </a:r>
            <a:endParaRPr lang="en-US" dirty="0"/>
          </a:p>
        </p:txBody>
      </p:sp>
      <p:sp>
        <p:nvSpPr>
          <p:cNvPr id="9" name="Arrow: Right 8">
            <a:extLst>
              <a:ext uri="{FF2B5EF4-FFF2-40B4-BE49-F238E27FC236}">
                <a16:creationId xmlns:a16="http://schemas.microsoft.com/office/drawing/2014/main" id="{C6891985-0152-4BC5-BDF7-98E0E47524C3}"/>
              </a:ext>
            </a:extLst>
          </p:cNvPr>
          <p:cNvSpPr/>
          <p:nvPr/>
        </p:nvSpPr>
        <p:spPr bwMode="gray">
          <a:xfrm>
            <a:off x="7259249" y="3362954"/>
            <a:ext cx="813443" cy="238874"/>
          </a:xfrm>
          <a:prstGeom prst="rightArrow">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dirty="0">
              <a:solidFill>
                <a:schemeClr val="bg1"/>
              </a:solidFill>
            </a:endParaRPr>
          </a:p>
        </p:txBody>
      </p:sp>
      <p:sp>
        <p:nvSpPr>
          <p:cNvPr id="10" name="Arrow: Right 9">
            <a:extLst>
              <a:ext uri="{FF2B5EF4-FFF2-40B4-BE49-F238E27FC236}">
                <a16:creationId xmlns:a16="http://schemas.microsoft.com/office/drawing/2014/main" id="{2070F826-F090-407A-9562-D7C594039E08}"/>
              </a:ext>
            </a:extLst>
          </p:cNvPr>
          <p:cNvSpPr/>
          <p:nvPr/>
        </p:nvSpPr>
        <p:spPr bwMode="gray">
          <a:xfrm>
            <a:off x="7259248" y="3601828"/>
            <a:ext cx="813443" cy="238874"/>
          </a:xfrm>
          <a:prstGeom prst="rightArrow">
            <a:avLst/>
          </a:prstGeom>
          <a:solidFill>
            <a:srgbClr val="FF0000"/>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dirty="0">
              <a:solidFill>
                <a:schemeClr val="bg1"/>
              </a:solidFill>
            </a:endParaRPr>
          </a:p>
        </p:txBody>
      </p:sp>
      <p:sp>
        <p:nvSpPr>
          <p:cNvPr id="3" name="TextBox 2">
            <a:extLst>
              <a:ext uri="{FF2B5EF4-FFF2-40B4-BE49-F238E27FC236}">
                <a16:creationId xmlns:a16="http://schemas.microsoft.com/office/drawing/2014/main" id="{B0CD5027-3EC5-4080-972B-E21748D3B44C}"/>
              </a:ext>
            </a:extLst>
          </p:cNvPr>
          <p:cNvSpPr txBox="1"/>
          <p:nvPr/>
        </p:nvSpPr>
        <p:spPr>
          <a:xfrm flipH="1">
            <a:off x="8208480" y="3355607"/>
            <a:ext cx="3124373" cy="246221"/>
          </a:xfrm>
          <a:prstGeom prst="rect">
            <a:avLst/>
          </a:prstGeom>
          <a:noFill/>
        </p:spPr>
        <p:txBody>
          <a:bodyPr wrap="square" lIns="0" tIns="0" rIns="0" bIns="0" rtlCol="0">
            <a:spAutoFit/>
          </a:bodyPr>
          <a:lstStyle/>
          <a:p>
            <a:pPr>
              <a:spcBef>
                <a:spcPts val="600"/>
              </a:spcBef>
              <a:buSzPct val="100000"/>
            </a:pPr>
            <a:r>
              <a:rPr lang="en-US" sz="1600" dirty="0">
                <a:solidFill>
                  <a:srgbClr val="648D1C"/>
                </a:solidFill>
                <a:latin typeface="Arial" panose="020B0604020202020204" pitchFamily="34" charset="0"/>
                <a:cs typeface="Arial" panose="020B0604020202020204" pitchFamily="34" charset="0"/>
              </a:rPr>
              <a:t>positive</a:t>
            </a:r>
            <a:endParaRPr lang="en-US" dirty="0">
              <a:solidFill>
                <a:srgbClr val="648D1C"/>
              </a:solidFill>
              <a:latin typeface="Arial" panose="020B0604020202020204" pitchFamily="34" charset="0"/>
              <a:cs typeface="Arial" panose="020B0604020202020204" pitchFamily="34" charset="0"/>
            </a:endParaRPr>
          </a:p>
        </p:txBody>
      </p:sp>
      <p:sp>
        <p:nvSpPr>
          <p:cNvPr id="12" name="TextBox 11">
            <a:extLst>
              <a:ext uri="{FF2B5EF4-FFF2-40B4-BE49-F238E27FC236}">
                <a16:creationId xmlns:a16="http://schemas.microsoft.com/office/drawing/2014/main" id="{CA9B268D-F203-4DE3-B8E7-E9C4C326459D}"/>
              </a:ext>
            </a:extLst>
          </p:cNvPr>
          <p:cNvSpPr txBox="1"/>
          <p:nvPr/>
        </p:nvSpPr>
        <p:spPr>
          <a:xfrm flipH="1">
            <a:off x="8208480" y="3557789"/>
            <a:ext cx="3124373" cy="246221"/>
          </a:xfrm>
          <a:prstGeom prst="rect">
            <a:avLst/>
          </a:prstGeom>
          <a:noFill/>
        </p:spPr>
        <p:txBody>
          <a:bodyPr wrap="square" lIns="0" tIns="0" rIns="0" bIns="0" rtlCol="0">
            <a:spAutoFit/>
          </a:bodyPr>
          <a:lstStyle/>
          <a:p>
            <a:pPr>
              <a:spcBef>
                <a:spcPts val="600"/>
              </a:spcBef>
              <a:buSzPct val="100000"/>
            </a:pPr>
            <a:r>
              <a:rPr lang="en-US" sz="1600" dirty="0">
                <a:solidFill>
                  <a:srgbClr val="FF0000"/>
                </a:solidFill>
                <a:latin typeface="Arial" panose="020B0604020202020204" pitchFamily="34" charset="0"/>
                <a:cs typeface="Arial" panose="020B0604020202020204" pitchFamily="34" charset="0"/>
              </a:rPr>
              <a:t>negative</a:t>
            </a:r>
            <a:endParaRPr lang="en-US" dirty="0">
              <a:solidFill>
                <a:srgbClr val="FF0000"/>
              </a:solidFill>
              <a:latin typeface="Arial" panose="020B0604020202020204" pitchFamily="34" charset="0"/>
              <a:cs typeface="Arial" panose="020B0604020202020204" pitchFamily="34" charset="0"/>
            </a:endParaRPr>
          </a:p>
        </p:txBody>
      </p:sp>
      <p:cxnSp>
        <p:nvCxnSpPr>
          <p:cNvPr id="22" name="Connector: Elbow 21">
            <a:extLst>
              <a:ext uri="{FF2B5EF4-FFF2-40B4-BE49-F238E27FC236}">
                <a16:creationId xmlns:a16="http://schemas.microsoft.com/office/drawing/2014/main" id="{AC04CFCA-337D-4F87-8286-1985C9A88BB4}"/>
              </a:ext>
            </a:extLst>
          </p:cNvPr>
          <p:cNvCxnSpPr>
            <a:cxnSpLocks/>
          </p:cNvCxnSpPr>
          <p:nvPr/>
        </p:nvCxnSpPr>
        <p:spPr>
          <a:xfrm rot="16200000" flipH="1">
            <a:off x="-310742" y="2243111"/>
            <a:ext cx="3301974" cy="2055317"/>
          </a:xfrm>
          <a:prstGeom prst="bentConnector3">
            <a:avLst>
              <a:gd name="adj1" fmla="val 9991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36" name="Connector: Elbow 35">
            <a:extLst>
              <a:ext uri="{FF2B5EF4-FFF2-40B4-BE49-F238E27FC236}">
                <a16:creationId xmlns:a16="http://schemas.microsoft.com/office/drawing/2014/main" id="{42A89545-64B1-4D57-8D1D-2A244E5372B2}"/>
              </a:ext>
            </a:extLst>
          </p:cNvPr>
          <p:cNvCxnSpPr>
            <a:cxnSpLocks/>
          </p:cNvCxnSpPr>
          <p:nvPr/>
        </p:nvCxnSpPr>
        <p:spPr>
          <a:xfrm rot="16200000" flipH="1">
            <a:off x="-310742" y="2246743"/>
            <a:ext cx="3301974" cy="2055317"/>
          </a:xfrm>
          <a:prstGeom prst="bentConnector3">
            <a:avLst>
              <a:gd name="adj1" fmla="val 99911"/>
            </a:avLst>
          </a:prstGeom>
          <a:ln>
            <a:tailEnd type="triangle"/>
          </a:ln>
        </p:spPr>
        <p:style>
          <a:lnRef idx="2">
            <a:schemeClr val="accent3"/>
          </a:lnRef>
          <a:fillRef idx="0">
            <a:schemeClr val="accent3"/>
          </a:fillRef>
          <a:effectRef idx="1">
            <a:schemeClr val="accent3"/>
          </a:effectRef>
          <a:fontRef idx="minor">
            <a:schemeClr val="tx1"/>
          </a:fontRef>
        </p:style>
      </p:cxnSp>
    </p:spTree>
    <p:extLst>
      <p:ext uri="{BB962C8B-B14F-4D97-AF65-F5344CB8AC3E}">
        <p14:creationId xmlns:p14="http://schemas.microsoft.com/office/powerpoint/2010/main" val="36924690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90" name="Title 4">
            <a:extLst>
              <a:ext uri="{FF2B5EF4-FFF2-40B4-BE49-F238E27FC236}">
                <a16:creationId xmlns:a16="http://schemas.microsoft.com/office/drawing/2014/main" id="{B7ACBFB9-7091-AEAF-7C93-BC93B74C624E}"/>
              </a:ext>
            </a:extLst>
          </p:cNvPr>
          <p:cNvSpPr>
            <a:spLocks noGrp="1"/>
          </p:cNvSpPr>
          <p:nvPr>
            <p:ph type="title"/>
          </p:nvPr>
        </p:nvSpPr>
        <p:spPr>
          <a:xfrm>
            <a:off x="501650" y="317500"/>
            <a:ext cx="6320390" cy="699642"/>
          </a:xfrm>
        </p:spPr>
        <p:txBody>
          <a:bodyPr/>
          <a:lstStyle/>
          <a:p>
            <a:r>
              <a:rPr lang="en-US" sz="3600">
                <a:solidFill>
                  <a:schemeClr val="accent1">
                    <a:lumMod val="75000"/>
                  </a:schemeClr>
                </a:solidFill>
                <a:latin typeface="Arial" panose="020B0604020202020204" pitchFamily="34" charset="0"/>
                <a:cs typeface="Arial" panose="020B0604020202020204" pitchFamily="34" charset="0"/>
              </a:rPr>
              <a:t>Natural Language processing</a:t>
            </a:r>
            <a:endParaRPr lang="en-US" sz="3600" dirty="0">
              <a:solidFill>
                <a:schemeClr val="accent1">
                  <a:lumMod val="75000"/>
                </a:schemeClr>
              </a:solidFill>
              <a:latin typeface="Arial" panose="020B0604020202020204" pitchFamily="34" charset="0"/>
              <a:cs typeface="Arial" panose="020B0604020202020204" pitchFamily="34" charset="0"/>
            </a:endParaRPr>
          </a:p>
        </p:txBody>
      </p:sp>
      <p:sp>
        <p:nvSpPr>
          <p:cNvPr id="11" name="Title 4">
            <a:extLst>
              <a:ext uri="{FF2B5EF4-FFF2-40B4-BE49-F238E27FC236}">
                <a16:creationId xmlns:a16="http://schemas.microsoft.com/office/drawing/2014/main" id="{E5D21D10-911D-48DE-A7AB-F42F6E1E5269}"/>
              </a:ext>
            </a:extLst>
          </p:cNvPr>
          <p:cNvSpPr txBox="1">
            <a:spLocks/>
          </p:cNvSpPr>
          <p:nvPr/>
        </p:nvSpPr>
        <p:spPr bwMode="gray">
          <a:xfrm>
            <a:off x="501650" y="1017142"/>
            <a:ext cx="4224463" cy="318497"/>
          </a:xfrm>
          <a:prstGeom prst="rect">
            <a:avLst/>
          </a:prstGeom>
        </p:spPr>
        <p:txBody>
          <a:bodyPr vert="horz" lIns="0" tIns="0" rIns="0" bIns="0" rtlCol="0" anchor="t" anchorCtr="0">
            <a:noAutofit/>
          </a:bodyPr>
          <a:lstStyle>
            <a:lvl1pPr algn="l" defTabSz="914400" rtl="0" eaLnBrk="1" latinLnBrk="0" hangingPunct="1">
              <a:spcBef>
                <a:spcPct val="0"/>
              </a:spcBef>
              <a:buNone/>
              <a:defRPr sz="2100" kern="1200">
                <a:solidFill>
                  <a:schemeClr val="tx1"/>
                </a:solidFill>
                <a:latin typeface="+mj-lt"/>
                <a:ea typeface="+mj-ea"/>
                <a:cs typeface="Calibri Light" panose="020F0302020204030204" pitchFamily="34" charset="0"/>
              </a:defRPr>
            </a:lvl1pPr>
          </a:lstStyle>
          <a:p>
            <a:pPr algn="just"/>
            <a:r>
              <a:rPr lang="en-US" sz="2000" dirty="0">
                <a:solidFill>
                  <a:srgbClr val="202124"/>
                </a:solidFill>
                <a:latin typeface="Arial" panose="020B0604020202020204" pitchFamily="34" charset="0"/>
                <a:cs typeface="Arial" panose="020B0604020202020204" pitchFamily="34" charset="0"/>
              </a:rPr>
              <a:t>How to represent a whole text?</a:t>
            </a:r>
            <a:endParaRPr lang="en-US" sz="2800" dirty="0">
              <a:solidFill>
                <a:schemeClr val="accent1">
                  <a:lumMod val="75000"/>
                </a:schemeClr>
              </a:solidFill>
              <a:latin typeface="Arial" panose="020B0604020202020204" pitchFamily="34" charset="0"/>
              <a:cs typeface="Arial" panose="020B0604020202020204" pitchFamily="34" charset="0"/>
            </a:endParaRPr>
          </a:p>
        </p:txBody>
      </p:sp>
      <p:sp>
        <p:nvSpPr>
          <p:cNvPr id="21" name="TextBox 20">
            <a:extLst>
              <a:ext uri="{FF2B5EF4-FFF2-40B4-BE49-F238E27FC236}">
                <a16:creationId xmlns:a16="http://schemas.microsoft.com/office/drawing/2014/main" id="{73D68544-56BF-448C-83D4-A93BADC47F44}"/>
              </a:ext>
            </a:extLst>
          </p:cNvPr>
          <p:cNvSpPr txBox="1"/>
          <p:nvPr/>
        </p:nvSpPr>
        <p:spPr>
          <a:xfrm flipH="1">
            <a:off x="2513009" y="2788178"/>
            <a:ext cx="9574528" cy="1708160"/>
          </a:xfrm>
          <a:prstGeom prst="rect">
            <a:avLst/>
          </a:prstGeom>
          <a:noFill/>
        </p:spPr>
        <p:txBody>
          <a:bodyPr wrap="square" lIns="0" tIns="0" rIns="0" bIns="0" rtlCol="0">
            <a:spAutoFit/>
          </a:bodyPr>
          <a:lstStyle/>
          <a:p>
            <a:pPr algn="just">
              <a:spcBef>
                <a:spcPts val="600"/>
              </a:spcBef>
              <a:buSzPct val="100000"/>
            </a:pPr>
            <a:r>
              <a:rPr lang="en-US" sz="1600" b="1" i="0" dirty="0" err="1">
                <a:solidFill>
                  <a:srgbClr val="648D1C"/>
                </a:solidFill>
                <a:effectLst/>
                <a:latin typeface="Arial" panose="020B0604020202020204" pitchFamily="34" charset="0"/>
                <a:cs typeface="Arial" panose="020B0604020202020204" pitchFamily="34" charset="0"/>
              </a:rPr>
              <a:t>Tf-Idf</a:t>
            </a:r>
            <a:r>
              <a:rPr lang="en-US" sz="1600" b="1" i="0" dirty="0">
                <a:solidFill>
                  <a:srgbClr val="648D1C"/>
                </a:solidFill>
                <a:effectLst/>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is intended to reflect how relevant a term is in a given document. The word ‘client’ might appear multiple times in a contract, but it wouldn’t give us any relevant information about the contract itself.</a:t>
            </a:r>
          </a:p>
          <a:p>
            <a:pPr algn="just">
              <a:spcBef>
                <a:spcPts val="600"/>
              </a:spcBef>
              <a:buSzPct val="100000"/>
            </a:pPr>
            <a:r>
              <a:rPr lang="en-US" sz="1600" dirty="0">
                <a:latin typeface="Arial" panose="020B0604020202020204" pitchFamily="34" charset="0"/>
                <a:cs typeface="Arial" panose="020B0604020202020204" pitchFamily="34" charset="0"/>
              </a:rPr>
              <a:t>The</a:t>
            </a:r>
            <a:r>
              <a:rPr lang="en-US" sz="1600" b="1" dirty="0">
                <a:latin typeface="Arial" panose="020B0604020202020204" pitchFamily="34" charset="0"/>
                <a:cs typeface="Arial" panose="020B0604020202020204" pitchFamily="34" charset="0"/>
              </a:rPr>
              <a:t> term frequency (TF)</a:t>
            </a:r>
            <a:r>
              <a:rPr lang="en-US" sz="1600" dirty="0">
                <a:latin typeface="Arial" panose="020B0604020202020204" pitchFamily="34" charset="0"/>
                <a:cs typeface="Arial" panose="020B0604020202020204" pitchFamily="34" charset="0"/>
              </a:rPr>
              <a:t> of a word in a document.</a:t>
            </a:r>
          </a:p>
          <a:p>
            <a:pPr algn="just">
              <a:spcBef>
                <a:spcPts val="600"/>
              </a:spcBef>
              <a:buSzPct val="100000"/>
            </a:pPr>
            <a:r>
              <a:rPr lang="en-US" sz="1600" dirty="0">
                <a:latin typeface="Arial" panose="020B0604020202020204" pitchFamily="34" charset="0"/>
                <a:cs typeface="Arial" panose="020B0604020202020204" pitchFamily="34" charset="0"/>
              </a:rPr>
              <a:t>The </a:t>
            </a:r>
            <a:r>
              <a:rPr lang="en-US" sz="1600" b="1" dirty="0">
                <a:latin typeface="Arial" panose="020B0604020202020204" pitchFamily="34" charset="0"/>
                <a:cs typeface="Arial" panose="020B0604020202020204" pitchFamily="34" charset="0"/>
              </a:rPr>
              <a:t>inverse document frequency(IDF) </a:t>
            </a:r>
            <a:r>
              <a:rPr lang="en-US" sz="1600" dirty="0">
                <a:latin typeface="Arial" panose="020B0604020202020204" pitchFamily="34" charset="0"/>
                <a:cs typeface="Arial" panose="020B0604020202020204" pitchFamily="34" charset="0"/>
              </a:rPr>
              <a:t>of the word across a set of documents. This suggests how common or rare a word is in the entire document set. The closer it is to 0, the more common is the word.</a:t>
            </a:r>
          </a:p>
          <a:p>
            <a:pPr algn="just">
              <a:spcBef>
                <a:spcPts val="600"/>
              </a:spcBef>
              <a:buSzPct val="100000"/>
            </a:pPr>
            <a:endParaRPr lang="en-US" sz="1600" dirty="0">
              <a:solidFill>
                <a:srgbClr val="313131"/>
              </a:solidFill>
              <a:latin typeface="Arial" panose="020B0604020202020204" pitchFamily="34" charset="0"/>
              <a:cs typeface="Arial" panose="020B0604020202020204" pitchFamily="34" charset="0"/>
            </a:endParaRPr>
          </a:p>
        </p:txBody>
      </p:sp>
      <p:cxnSp>
        <p:nvCxnSpPr>
          <p:cNvPr id="23" name="Connector: Elbow 22">
            <a:extLst>
              <a:ext uri="{FF2B5EF4-FFF2-40B4-BE49-F238E27FC236}">
                <a16:creationId xmlns:a16="http://schemas.microsoft.com/office/drawing/2014/main" id="{883F2EA5-40D7-42E3-85FD-B894ED8CBFA8}"/>
              </a:ext>
            </a:extLst>
          </p:cNvPr>
          <p:cNvCxnSpPr>
            <a:cxnSpLocks/>
          </p:cNvCxnSpPr>
          <p:nvPr/>
        </p:nvCxnSpPr>
        <p:spPr>
          <a:xfrm>
            <a:off x="521235" y="1987761"/>
            <a:ext cx="1828799" cy="971248"/>
          </a:xfrm>
          <a:prstGeom prst="bentConnector3">
            <a:avLst>
              <a:gd name="adj1" fmla="val 76744"/>
            </a:avLst>
          </a:prstGeom>
          <a:ln>
            <a:tailEnd type="triangle"/>
          </a:ln>
        </p:spPr>
        <p:style>
          <a:lnRef idx="2">
            <a:schemeClr val="accent3"/>
          </a:lnRef>
          <a:fillRef idx="0">
            <a:schemeClr val="accent3"/>
          </a:fillRef>
          <a:effectRef idx="1">
            <a:schemeClr val="accent3"/>
          </a:effectRef>
          <a:fontRef idx="minor">
            <a:schemeClr val="tx1"/>
          </a:fontRef>
        </p:style>
      </p:cxnSp>
      <p:sp>
        <p:nvSpPr>
          <p:cNvPr id="25" name="TextBox 24">
            <a:extLst>
              <a:ext uri="{FF2B5EF4-FFF2-40B4-BE49-F238E27FC236}">
                <a16:creationId xmlns:a16="http://schemas.microsoft.com/office/drawing/2014/main" id="{63BC34C1-BF37-494D-9E97-D5607DAB9A9C}"/>
              </a:ext>
            </a:extLst>
          </p:cNvPr>
          <p:cNvSpPr txBox="1"/>
          <p:nvPr/>
        </p:nvSpPr>
        <p:spPr>
          <a:xfrm flipH="1">
            <a:off x="509176" y="1415478"/>
            <a:ext cx="2087438" cy="492443"/>
          </a:xfrm>
          <a:prstGeom prst="rect">
            <a:avLst/>
          </a:prstGeom>
          <a:noFill/>
        </p:spPr>
        <p:txBody>
          <a:bodyPr wrap="square" lIns="0" tIns="0" rIns="0" bIns="0" rtlCol="0">
            <a:spAutoFit/>
          </a:bodyPr>
          <a:lstStyle/>
          <a:p>
            <a:pPr algn="just">
              <a:spcBef>
                <a:spcPts val="600"/>
              </a:spcBef>
              <a:buSzPct val="100000"/>
            </a:pPr>
            <a:r>
              <a:rPr lang="en-US" sz="1600" b="1" i="0" dirty="0">
                <a:solidFill>
                  <a:srgbClr val="648D1C"/>
                </a:solidFill>
                <a:effectLst/>
                <a:latin typeface="Arial" panose="020B0604020202020204" pitchFamily="34" charset="0"/>
                <a:cs typeface="Arial" panose="020B0604020202020204" pitchFamily="34" charset="0"/>
              </a:rPr>
              <a:t>Bag-Of-Words: occurrence of words</a:t>
            </a:r>
            <a:endParaRPr lang="en-US" sz="1600" dirty="0">
              <a:solidFill>
                <a:srgbClr val="313131"/>
              </a:solidFill>
              <a:latin typeface="Arial" panose="020B0604020202020204" pitchFamily="34" charset="0"/>
              <a:cs typeface="Arial" panose="020B0604020202020204" pitchFamily="34" charset="0"/>
            </a:endParaRPr>
          </a:p>
        </p:txBody>
      </p:sp>
      <p:pic>
        <p:nvPicPr>
          <p:cNvPr id="16387" name="Picture 3" descr="See the source image">
            <a:extLst>
              <a:ext uri="{FF2B5EF4-FFF2-40B4-BE49-F238E27FC236}">
                <a16:creationId xmlns:a16="http://schemas.microsoft.com/office/drawing/2014/main" id="{8F804576-91EC-4ACC-A152-7416067DA3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84675" y="4496338"/>
            <a:ext cx="2578498" cy="1541870"/>
          </a:xfrm>
          <a:prstGeom prst="rect">
            <a:avLst/>
          </a:prstGeom>
          <a:noFill/>
          <a:extLst>
            <a:ext uri="{909E8E84-426E-40DD-AFC4-6F175D3DCCD1}">
              <a14:hiddenFill xmlns:a14="http://schemas.microsoft.com/office/drawing/2010/main">
                <a:solidFill>
                  <a:srgbClr val="FFFFFF"/>
                </a:solidFill>
              </a14:hiddenFill>
            </a:ext>
          </a:extLst>
        </p:spPr>
      </p:pic>
      <p:cxnSp>
        <p:nvCxnSpPr>
          <p:cNvPr id="20" name="Connector: Elbow 19">
            <a:extLst>
              <a:ext uri="{FF2B5EF4-FFF2-40B4-BE49-F238E27FC236}">
                <a16:creationId xmlns:a16="http://schemas.microsoft.com/office/drawing/2014/main" id="{4A105AC4-59A9-42F3-AF76-FDE444D9818A}"/>
              </a:ext>
            </a:extLst>
          </p:cNvPr>
          <p:cNvCxnSpPr>
            <a:cxnSpLocks/>
          </p:cNvCxnSpPr>
          <p:nvPr/>
        </p:nvCxnSpPr>
        <p:spPr>
          <a:xfrm rot="16200000" flipH="1">
            <a:off x="1903111" y="3721015"/>
            <a:ext cx="1993186" cy="1099335"/>
          </a:xfrm>
          <a:prstGeom prst="bentConnector3">
            <a:avLst>
              <a:gd name="adj1" fmla="val 99485"/>
            </a:avLst>
          </a:prstGeom>
          <a:ln>
            <a:tailEnd type="triangle"/>
          </a:ln>
        </p:spPr>
        <p:style>
          <a:lnRef idx="2">
            <a:schemeClr val="accent3"/>
          </a:lnRef>
          <a:fillRef idx="0">
            <a:schemeClr val="accent3"/>
          </a:fillRef>
          <a:effectRef idx="1">
            <a:schemeClr val="accent3"/>
          </a:effectRef>
          <a:fontRef idx="minor">
            <a:schemeClr val="tx1"/>
          </a:fontRef>
        </p:style>
      </p:cxnSp>
      <p:pic>
        <p:nvPicPr>
          <p:cNvPr id="18" name="Picture 17">
            <a:extLst>
              <a:ext uri="{FF2B5EF4-FFF2-40B4-BE49-F238E27FC236}">
                <a16:creationId xmlns:a16="http://schemas.microsoft.com/office/drawing/2014/main" id="{F7373707-9249-4D55-B3A7-5C0EC0222600}"/>
              </a:ext>
            </a:extLst>
          </p:cNvPr>
          <p:cNvPicPr>
            <a:picLocks noChangeAspect="1"/>
          </p:cNvPicPr>
          <p:nvPr/>
        </p:nvPicPr>
        <p:blipFill>
          <a:blip r:embed="rId4">
            <a:duotone>
              <a:schemeClr val="accent3">
                <a:shade val="45000"/>
                <a:satMod val="135000"/>
              </a:schemeClr>
              <a:prstClr val="white"/>
            </a:duotone>
          </a:blip>
          <a:stretch>
            <a:fillRect/>
          </a:stretch>
        </p:blipFill>
        <p:spPr>
          <a:xfrm>
            <a:off x="3717262" y="4348207"/>
            <a:ext cx="5438323" cy="2320438"/>
          </a:xfrm>
          <a:prstGeom prst="rect">
            <a:avLst/>
          </a:prstGeom>
        </p:spPr>
      </p:pic>
    </p:spTree>
    <p:extLst>
      <p:ext uri="{BB962C8B-B14F-4D97-AF65-F5344CB8AC3E}">
        <p14:creationId xmlns:p14="http://schemas.microsoft.com/office/powerpoint/2010/main" val="713417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38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165CED3-D609-42CF-A4DC-E09049C8A78D}"/>
              </a:ext>
            </a:extLst>
          </p:cNvPr>
          <p:cNvPicPr>
            <a:picLocks noChangeAspect="1"/>
          </p:cNvPicPr>
          <p:nvPr/>
        </p:nvPicPr>
        <p:blipFill rotWithShape="1">
          <a:blip r:embed="rId2"/>
          <a:srcRect/>
          <a:stretch/>
        </p:blipFill>
        <p:spPr>
          <a:xfrm>
            <a:off x="20" y="10"/>
            <a:ext cx="12191980" cy="6857990"/>
          </a:xfrm>
          <a:prstGeom prst="rect">
            <a:avLst/>
          </a:prstGeom>
          <a:noFill/>
        </p:spPr>
      </p:pic>
    </p:spTree>
    <p:extLst>
      <p:ext uri="{BB962C8B-B14F-4D97-AF65-F5344CB8AC3E}">
        <p14:creationId xmlns:p14="http://schemas.microsoft.com/office/powerpoint/2010/main" val="34920326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90" name="Title 4">
            <a:extLst>
              <a:ext uri="{FF2B5EF4-FFF2-40B4-BE49-F238E27FC236}">
                <a16:creationId xmlns:a16="http://schemas.microsoft.com/office/drawing/2014/main" id="{B7ACBFB9-7091-AEAF-7C93-BC93B74C624E}"/>
              </a:ext>
            </a:extLst>
          </p:cNvPr>
          <p:cNvSpPr>
            <a:spLocks noGrp="1"/>
          </p:cNvSpPr>
          <p:nvPr>
            <p:ph type="title"/>
          </p:nvPr>
        </p:nvSpPr>
        <p:spPr>
          <a:xfrm>
            <a:off x="501650" y="317500"/>
            <a:ext cx="6320390" cy="699642"/>
          </a:xfrm>
        </p:spPr>
        <p:txBody>
          <a:bodyPr/>
          <a:lstStyle/>
          <a:p>
            <a:r>
              <a:rPr lang="en-US" sz="3600">
                <a:solidFill>
                  <a:schemeClr val="accent1">
                    <a:lumMod val="75000"/>
                  </a:schemeClr>
                </a:solidFill>
                <a:latin typeface="Arial" panose="020B0604020202020204" pitchFamily="34" charset="0"/>
                <a:cs typeface="Arial" panose="020B0604020202020204" pitchFamily="34" charset="0"/>
              </a:rPr>
              <a:t>Natural Language processing</a:t>
            </a:r>
            <a:endParaRPr lang="en-US" sz="3600" dirty="0">
              <a:solidFill>
                <a:schemeClr val="accent1">
                  <a:lumMod val="75000"/>
                </a:schemeClr>
              </a:solidFill>
              <a:latin typeface="Arial" panose="020B0604020202020204" pitchFamily="34" charset="0"/>
              <a:cs typeface="Arial" panose="020B0604020202020204" pitchFamily="34" charset="0"/>
            </a:endParaRPr>
          </a:p>
        </p:txBody>
      </p:sp>
      <p:sp>
        <p:nvSpPr>
          <p:cNvPr id="11" name="Title 4">
            <a:extLst>
              <a:ext uri="{FF2B5EF4-FFF2-40B4-BE49-F238E27FC236}">
                <a16:creationId xmlns:a16="http://schemas.microsoft.com/office/drawing/2014/main" id="{E5D21D10-911D-48DE-A7AB-F42F6E1E5269}"/>
              </a:ext>
            </a:extLst>
          </p:cNvPr>
          <p:cNvSpPr txBox="1">
            <a:spLocks/>
          </p:cNvSpPr>
          <p:nvPr/>
        </p:nvSpPr>
        <p:spPr bwMode="gray">
          <a:xfrm>
            <a:off x="501649" y="1017142"/>
            <a:ext cx="6001892" cy="308224"/>
          </a:xfrm>
          <a:prstGeom prst="rect">
            <a:avLst/>
          </a:prstGeom>
        </p:spPr>
        <p:txBody>
          <a:bodyPr vert="horz" lIns="0" tIns="0" rIns="0" bIns="0" rtlCol="0" anchor="t" anchorCtr="0">
            <a:noAutofit/>
          </a:bodyPr>
          <a:lstStyle>
            <a:lvl1pPr algn="l" defTabSz="914400" rtl="0" eaLnBrk="1" latinLnBrk="0" hangingPunct="1">
              <a:spcBef>
                <a:spcPct val="0"/>
              </a:spcBef>
              <a:buNone/>
              <a:defRPr sz="2100" kern="1200">
                <a:solidFill>
                  <a:schemeClr val="tx1"/>
                </a:solidFill>
                <a:latin typeface="+mj-lt"/>
                <a:ea typeface="+mj-ea"/>
                <a:cs typeface="Calibri Light" panose="020F0302020204030204" pitchFamily="34" charset="0"/>
              </a:defRPr>
            </a:lvl1pPr>
          </a:lstStyle>
          <a:p>
            <a:pPr algn="just"/>
            <a:r>
              <a:rPr lang="en-US" sz="2000" dirty="0">
                <a:solidFill>
                  <a:srgbClr val="202124"/>
                </a:solidFill>
                <a:latin typeface="Arial" panose="020B0604020202020204" pitchFamily="34" charset="0"/>
                <a:cs typeface="Arial" panose="020B0604020202020204" pitchFamily="34" charset="0"/>
              </a:rPr>
              <a:t>POS: Part-of-speech tagging and NER</a:t>
            </a:r>
            <a:endParaRPr lang="en-US" sz="2800" dirty="0">
              <a:solidFill>
                <a:schemeClr val="accent1">
                  <a:lumMod val="75000"/>
                </a:schemeClr>
              </a:solidFill>
              <a:latin typeface="Arial" panose="020B0604020202020204" pitchFamily="34" charset="0"/>
              <a:cs typeface="Arial" panose="020B0604020202020204" pitchFamily="34" charset="0"/>
            </a:endParaRPr>
          </a:p>
        </p:txBody>
      </p:sp>
      <p:sp>
        <p:nvSpPr>
          <p:cNvPr id="6" name="Title 4">
            <a:extLst>
              <a:ext uri="{FF2B5EF4-FFF2-40B4-BE49-F238E27FC236}">
                <a16:creationId xmlns:a16="http://schemas.microsoft.com/office/drawing/2014/main" id="{6B1223FC-B34D-44E1-8DA6-0884B13C1AC8}"/>
              </a:ext>
            </a:extLst>
          </p:cNvPr>
          <p:cNvSpPr txBox="1">
            <a:spLocks/>
          </p:cNvSpPr>
          <p:nvPr/>
        </p:nvSpPr>
        <p:spPr bwMode="gray">
          <a:xfrm>
            <a:off x="501649" y="1562672"/>
            <a:ext cx="11467743" cy="699642"/>
          </a:xfrm>
          <a:prstGeom prst="rect">
            <a:avLst/>
          </a:prstGeom>
        </p:spPr>
        <p:txBody>
          <a:bodyPr vert="horz" lIns="0" tIns="0" rIns="0" bIns="0" rtlCol="0" anchor="t" anchorCtr="0">
            <a:noAutofit/>
          </a:bodyPr>
          <a:lstStyle>
            <a:lvl1pPr algn="l" defTabSz="914400" rtl="0" eaLnBrk="1" latinLnBrk="0" hangingPunct="1">
              <a:spcBef>
                <a:spcPct val="0"/>
              </a:spcBef>
              <a:buNone/>
              <a:defRPr sz="2100" kern="1200">
                <a:solidFill>
                  <a:schemeClr val="tx1"/>
                </a:solidFill>
                <a:latin typeface="+mj-lt"/>
                <a:ea typeface="+mj-ea"/>
                <a:cs typeface="Calibri Light" panose="020F0302020204030204" pitchFamily="34" charset="0"/>
              </a:defRPr>
            </a:lvl1pPr>
          </a:lstStyle>
          <a:p>
            <a:pPr algn="just"/>
            <a:r>
              <a:rPr lang="en-US" sz="1600" dirty="0">
                <a:solidFill>
                  <a:srgbClr val="202124"/>
                </a:solidFill>
                <a:latin typeface="Arial" panose="020B0604020202020204" pitchFamily="34" charset="0"/>
                <a:cs typeface="Arial" panose="020B0604020202020204" pitchFamily="34" charset="0"/>
              </a:rPr>
              <a:t>POS tagging is the process of categorizing words in a corpus in correspondence with a particular part of speech depending on the definition of the word and the context.</a:t>
            </a:r>
            <a:endParaRPr lang="en-US" sz="2000" dirty="0">
              <a:solidFill>
                <a:schemeClr val="accent1">
                  <a:lumMod val="75000"/>
                </a:schemeClr>
              </a:solidFill>
              <a:latin typeface="Arial" panose="020B0604020202020204" pitchFamily="34" charset="0"/>
              <a:cs typeface="Arial" panose="020B0604020202020204" pitchFamily="34" charset="0"/>
            </a:endParaRPr>
          </a:p>
        </p:txBody>
      </p:sp>
      <p:sp>
        <p:nvSpPr>
          <p:cNvPr id="7" name="Title 4">
            <a:extLst>
              <a:ext uri="{FF2B5EF4-FFF2-40B4-BE49-F238E27FC236}">
                <a16:creationId xmlns:a16="http://schemas.microsoft.com/office/drawing/2014/main" id="{750DADAD-57BD-4F41-B30B-41330C5C963D}"/>
              </a:ext>
            </a:extLst>
          </p:cNvPr>
          <p:cNvSpPr txBox="1">
            <a:spLocks/>
          </p:cNvSpPr>
          <p:nvPr/>
        </p:nvSpPr>
        <p:spPr bwMode="gray">
          <a:xfrm>
            <a:off x="882684" y="2499620"/>
            <a:ext cx="10705672" cy="1086918"/>
          </a:xfrm>
          <a:prstGeom prst="rect">
            <a:avLst/>
          </a:prstGeom>
        </p:spPr>
        <p:txBody>
          <a:bodyPr vert="horz" lIns="0" tIns="0" rIns="0" bIns="0" rtlCol="0" anchor="t" anchorCtr="0">
            <a:noAutofit/>
          </a:bodyPr>
          <a:lstStyle>
            <a:lvl1pPr algn="l" defTabSz="914400" rtl="0" eaLnBrk="1" latinLnBrk="0" hangingPunct="1">
              <a:spcBef>
                <a:spcPct val="0"/>
              </a:spcBef>
              <a:buNone/>
              <a:defRPr sz="2100" kern="1200">
                <a:solidFill>
                  <a:schemeClr val="tx1"/>
                </a:solidFill>
                <a:latin typeface="+mj-lt"/>
                <a:ea typeface="+mj-ea"/>
                <a:cs typeface="Calibri Light" panose="020F0302020204030204" pitchFamily="34" charset="0"/>
              </a:defRPr>
            </a:lvl1pPr>
          </a:lstStyle>
          <a:p>
            <a:pPr algn="just"/>
            <a:r>
              <a:rPr lang="en-US" sz="2400" dirty="0">
                <a:solidFill>
                  <a:srgbClr val="202124"/>
                </a:solidFill>
                <a:latin typeface="Arial" panose="020B0604020202020204" pitchFamily="34" charset="0"/>
                <a:cs typeface="Arial" panose="020B0604020202020204" pitchFamily="34" charset="0"/>
              </a:rPr>
              <a:t>Deloitte Academy  offers        a             data - science  course   in     Prague</a:t>
            </a:r>
          </a:p>
          <a:p>
            <a:pPr marL="0" marR="0" lvl="0" indent="0" algn="just" defTabSz="914400" rtl="0" eaLnBrk="1" fontAlgn="auto" latinLnBrk="0" hangingPunct="1">
              <a:lnSpc>
                <a:spcPct val="100000"/>
              </a:lnSpc>
              <a:spcBef>
                <a:spcPts val="0"/>
              </a:spcBef>
              <a:spcAft>
                <a:spcPts val="0"/>
              </a:spcAft>
              <a:buClrTx/>
              <a:buSzTx/>
              <a:buFontTx/>
              <a:buNone/>
              <a:tabLst/>
              <a:defRPr/>
            </a:pPr>
            <a:r>
              <a:rPr lang="en-US" sz="2400" dirty="0">
                <a:solidFill>
                  <a:schemeClr val="accent2">
                    <a:lumMod val="60000"/>
                    <a:lumOff val="40000"/>
                  </a:schemeClr>
                </a:solidFill>
                <a:latin typeface="Arial" panose="020B0604020202020204" pitchFamily="34" charset="0"/>
                <a:cs typeface="Arial" panose="020B0604020202020204" pitchFamily="34" charset="0"/>
              </a:rPr>
              <a:t>[Noun]    </a:t>
            </a:r>
            <a:r>
              <a:rPr kumimoji="0" lang="en-US" sz="2400" b="0" i="0" u="none" strike="noStrike" kern="1200" cap="none" spc="0" normalizeH="0" baseline="0" noProof="0" dirty="0">
                <a:ln>
                  <a:noFill/>
                </a:ln>
                <a:solidFill>
                  <a:srgbClr val="43B02A">
                    <a:lumMod val="60000"/>
                    <a:lumOff val="40000"/>
                  </a:srgbClr>
                </a:solidFill>
                <a:effectLst/>
                <a:uLnTx/>
                <a:uFillTx/>
                <a:latin typeface="Arial" panose="020B0604020202020204" pitchFamily="34" charset="0"/>
                <a:ea typeface="+mn-ea"/>
                <a:cs typeface="Arial" panose="020B0604020202020204" pitchFamily="34" charset="0"/>
              </a:rPr>
              <a:t>[Noun]    </a:t>
            </a:r>
            <a:r>
              <a:rPr kumimoji="0" lang="en-US" sz="2400" b="0" i="0" u="none" strike="noStrike" kern="1200" cap="none" spc="0" normalizeH="0" baseline="0" noProof="0" dirty="0">
                <a:ln>
                  <a:noFill/>
                </a:ln>
                <a:solidFill>
                  <a:srgbClr val="62B5E5"/>
                </a:solidFill>
                <a:effectLst/>
                <a:uLnTx/>
                <a:uFillTx/>
                <a:latin typeface="Arial" panose="020B0604020202020204" pitchFamily="34" charset="0"/>
                <a:ea typeface="+mn-ea"/>
                <a:cs typeface="Arial" panose="020B0604020202020204" pitchFamily="34" charset="0"/>
              </a:rPr>
              <a:t>[Verb] </a:t>
            </a:r>
            <a:r>
              <a:rPr kumimoji="0" lang="en-US" sz="2400" b="0" i="0" u="none" strike="noStrike" kern="1200" cap="none" spc="0" normalizeH="0" baseline="0" noProof="0" dirty="0">
                <a:ln>
                  <a:noFill/>
                </a:ln>
                <a:solidFill>
                  <a:srgbClr val="D0D0CE"/>
                </a:solidFill>
                <a:effectLst/>
                <a:uLnTx/>
                <a:uFillTx/>
                <a:latin typeface="Arial" panose="020B0604020202020204" pitchFamily="34" charset="0"/>
                <a:ea typeface="+mn-ea"/>
                <a:cs typeface="Arial" panose="020B0604020202020204" pitchFamily="34" charset="0"/>
              </a:rPr>
              <a:t>[Determiner]  </a:t>
            </a:r>
            <a:r>
              <a:rPr kumimoji="0" lang="en-US" sz="2400" b="0" i="0" u="none" strike="noStrike" kern="1200" cap="none" spc="0" normalizeH="0" baseline="0" noProof="0" dirty="0">
                <a:ln>
                  <a:noFill/>
                </a:ln>
                <a:solidFill>
                  <a:srgbClr val="43B02A">
                    <a:lumMod val="60000"/>
                    <a:lumOff val="40000"/>
                  </a:srgbClr>
                </a:solidFill>
                <a:effectLst/>
                <a:uLnTx/>
                <a:uFillTx/>
                <a:latin typeface="Arial" panose="020B0604020202020204" pitchFamily="34" charset="0"/>
                <a:ea typeface="+mn-ea"/>
                <a:cs typeface="Arial" panose="020B0604020202020204" pitchFamily="34" charset="0"/>
              </a:rPr>
              <a:t>[Noun]-[Noun]  [Noun] </a:t>
            </a:r>
            <a:r>
              <a:rPr kumimoji="0" lang="en-US" sz="2400" b="0" i="0" u="none" strike="noStrike" kern="1200" cap="none" spc="0" normalizeH="0" baseline="0" noProof="0" dirty="0">
                <a:ln>
                  <a:noFill/>
                </a:ln>
                <a:solidFill>
                  <a:srgbClr val="75787B"/>
                </a:solidFill>
                <a:effectLst/>
                <a:uLnTx/>
                <a:uFillTx/>
                <a:latin typeface="Arial" panose="020B0604020202020204" pitchFamily="34" charset="0"/>
                <a:ea typeface="+mn-ea"/>
                <a:cs typeface="Arial" panose="020B0604020202020204" pitchFamily="34" charset="0"/>
              </a:rPr>
              <a:t>[Prep] </a:t>
            </a:r>
            <a:r>
              <a:rPr kumimoji="0" lang="en-US" sz="2400" b="0" i="0" u="none" strike="noStrike" kern="1200" cap="none" spc="0" normalizeH="0" baseline="0" noProof="0" dirty="0">
                <a:ln>
                  <a:noFill/>
                </a:ln>
                <a:solidFill>
                  <a:srgbClr val="43B02A">
                    <a:lumMod val="60000"/>
                    <a:lumOff val="40000"/>
                  </a:srgbClr>
                </a:solidFill>
                <a:effectLst/>
                <a:uLnTx/>
                <a:uFillTx/>
                <a:latin typeface="Arial" panose="020B0604020202020204" pitchFamily="34" charset="0"/>
                <a:ea typeface="+mn-ea"/>
                <a:cs typeface="Arial" panose="020B0604020202020204" pitchFamily="34" charset="0"/>
              </a:rPr>
              <a:t>[Noun]</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dirty="0">
              <a:ln>
                <a:noFill/>
              </a:ln>
              <a:solidFill>
                <a:srgbClr val="43B02A">
                  <a:lumMod val="60000"/>
                  <a:lumOff val="40000"/>
                </a:srgbClr>
              </a:solidFill>
              <a:effectLst/>
              <a:uLnTx/>
              <a:uFillTx/>
              <a:latin typeface="Arial" panose="020B0604020202020204" pitchFamily="34" charset="0"/>
              <a:ea typeface="+mn-ea"/>
              <a:cs typeface="Arial" panose="020B0604020202020204" pitchFamily="34"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dirty="0">
              <a:ln>
                <a:noFill/>
              </a:ln>
              <a:solidFill>
                <a:srgbClr val="43B02A">
                  <a:lumMod val="60000"/>
                  <a:lumOff val="40000"/>
                </a:srgbClr>
              </a:solidFill>
              <a:effectLst/>
              <a:uLnTx/>
              <a:uFillTx/>
              <a:latin typeface="Arial" panose="020B0604020202020204" pitchFamily="34" charset="0"/>
              <a:ea typeface="+mn-ea"/>
              <a:cs typeface="Arial" panose="020B0604020202020204" pitchFamily="34"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dirty="0">
              <a:ln>
                <a:noFill/>
              </a:ln>
              <a:solidFill>
                <a:srgbClr val="43B02A">
                  <a:lumMod val="60000"/>
                  <a:lumOff val="40000"/>
                </a:srgbClr>
              </a:solidFill>
              <a:effectLst/>
              <a:uLnTx/>
              <a:uFillTx/>
              <a:latin typeface="Arial" panose="020B0604020202020204" pitchFamily="34" charset="0"/>
              <a:ea typeface="+mn-ea"/>
              <a:cs typeface="Arial" panose="020B0604020202020204" pitchFamily="34" charset="0"/>
            </a:endParaRPr>
          </a:p>
          <a:p>
            <a:pPr lvl="0" algn="just">
              <a:spcBef>
                <a:spcPts val="0"/>
              </a:spcBef>
            </a:pPr>
            <a:r>
              <a:rPr lang="en-US" sz="2400" dirty="0">
                <a:solidFill>
                  <a:srgbClr val="202124"/>
                </a:solidFill>
                <a:latin typeface="Arial" panose="020B0604020202020204" pitchFamily="34" charset="0"/>
                <a:ea typeface="+mn-ea"/>
                <a:cs typeface="Arial" panose="020B0604020202020204" pitchFamily="34" charset="0"/>
              </a:rPr>
              <a:t>Deloitte Academy  offers        a             data - science  course    in     Prague</a:t>
            </a:r>
          </a:p>
          <a:p>
            <a:pPr lvl="0" algn="just">
              <a:spcBef>
                <a:spcPts val="0"/>
              </a:spcBef>
              <a:defRPr/>
            </a:pPr>
            <a:r>
              <a:rPr lang="en-US" sz="2400" dirty="0">
                <a:solidFill>
                  <a:srgbClr val="FF9900"/>
                </a:solidFill>
                <a:latin typeface="Arial" panose="020B0604020202020204" pitchFamily="34" charset="0"/>
                <a:ea typeface="+mn-ea"/>
                <a:cs typeface="Arial" panose="020B0604020202020204" pitchFamily="34" charset="0"/>
              </a:rPr>
              <a:t>     [   ORG   ]         </a:t>
            </a:r>
            <a:r>
              <a:rPr lang="en-US" sz="2400" dirty="0">
                <a:solidFill>
                  <a:srgbClr val="62B5E5"/>
                </a:solidFill>
                <a:latin typeface="Arial" panose="020B0604020202020204" pitchFamily="34" charset="0"/>
                <a:ea typeface="+mn-ea"/>
                <a:cs typeface="Arial" panose="020B0604020202020204" pitchFamily="34" charset="0"/>
              </a:rPr>
              <a:t>[Verb] </a:t>
            </a:r>
            <a:r>
              <a:rPr lang="en-US" sz="2400" dirty="0">
                <a:solidFill>
                  <a:srgbClr val="D0D0CE"/>
                </a:solidFill>
                <a:latin typeface="Arial" panose="020B0604020202020204" pitchFamily="34" charset="0"/>
                <a:ea typeface="+mn-ea"/>
                <a:cs typeface="Arial" panose="020B0604020202020204" pitchFamily="34" charset="0"/>
              </a:rPr>
              <a:t>[Determiner]  </a:t>
            </a:r>
            <a:r>
              <a:rPr lang="en-US" sz="2400" dirty="0">
                <a:solidFill>
                  <a:srgbClr val="43B02A">
                    <a:lumMod val="60000"/>
                    <a:lumOff val="40000"/>
                  </a:srgbClr>
                </a:solidFill>
                <a:latin typeface="Arial" panose="020B0604020202020204" pitchFamily="34" charset="0"/>
                <a:ea typeface="+mn-ea"/>
                <a:cs typeface="Arial" panose="020B0604020202020204" pitchFamily="34" charset="0"/>
              </a:rPr>
              <a:t>[Noun]-[Noun]  [Noun] </a:t>
            </a:r>
            <a:r>
              <a:rPr lang="en-US" sz="2400" dirty="0">
                <a:solidFill>
                  <a:srgbClr val="75787B"/>
                </a:solidFill>
                <a:latin typeface="Arial" panose="020B0604020202020204" pitchFamily="34" charset="0"/>
                <a:ea typeface="+mn-ea"/>
                <a:cs typeface="Arial" panose="020B0604020202020204" pitchFamily="34" charset="0"/>
              </a:rPr>
              <a:t>[Prep]  </a:t>
            </a:r>
            <a:r>
              <a:rPr lang="en-US" sz="2400" dirty="0">
                <a:solidFill>
                  <a:srgbClr val="EF6197"/>
                </a:solidFill>
                <a:latin typeface="Arial" panose="020B0604020202020204" pitchFamily="34" charset="0"/>
                <a:ea typeface="+mn-ea"/>
                <a:cs typeface="Arial" panose="020B0604020202020204" pitchFamily="34" charset="0"/>
              </a:rPr>
              <a:t>[GPE]</a:t>
            </a:r>
          </a:p>
          <a:p>
            <a:pPr lvl="0" algn="just">
              <a:spcBef>
                <a:spcPts val="0"/>
              </a:spcBef>
              <a:defRPr/>
            </a:pPr>
            <a:endParaRPr lang="en-US" sz="3600" dirty="0">
              <a:solidFill>
                <a:srgbClr val="43B02A">
                  <a:lumMod val="60000"/>
                  <a:lumOff val="40000"/>
                </a:srgbClr>
              </a:solidFill>
              <a:latin typeface="Arial" panose="020B0604020202020204" pitchFamily="34" charset="0"/>
              <a:ea typeface="+mn-ea"/>
              <a:cs typeface="Arial" panose="020B0604020202020204" pitchFamily="34"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dirty="0">
              <a:ln>
                <a:noFill/>
              </a:ln>
              <a:solidFill>
                <a:srgbClr val="43B02A">
                  <a:lumMod val="60000"/>
                  <a:lumOff val="40000"/>
                </a:srgbClr>
              </a:solidFill>
              <a:effectLst/>
              <a:uLnTx/>
              <a:uFillTx/>
              <a:latin typeface="Arial" panose="020B0604020202020204" pitchFamily="34" charset="0"/>
              <a:ea typeface="+mn-ea"/>
              <a:cs typeface="Arial" panose="020B0604020202020204" pitchFamily="34"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dirty="0">
              <a:ln>
                <a:noFill/>
              </a:ln>
              <a:solidFill>
                <a:srgbClr val="43B02A">
                  <a:lumMod val="60000"/>
                  <a:lumOff val="40000"/>
                </a:srgbClr>
              </a:solidFill>
              <a:effectLst/>
              <a:uLnTx/>
              <a:uFillTx/>
              <a:latin typeface="Arial" panose="020B0604020202020204" pitchFamily="34" charset="0"/>
              <a:ea typeface="+mn-ea"/>
              <a:cs typeface="Arial" panose="020B0604020202020204" pitchFamily="34" charset="0"/>
            </a:endParaRPr>
          </a:p>
          <a:p>
            <a:pPr algn="just"/>
            <a:endParaRPr lang="en-US" sz="3600" dirty="0">
              <a:solidFill>
                <a:schemeClr val="accent2">
                  <a:lumMod val="60000"/>
                  <a:lumOff val="40000"/>
                </a:schemeClr>
              </a:solidFill>
              <a:latin typeface="Arial" panose="020B0604020202020204" pitchFamily="34" charset="0"/>
              <a:cs typeface="Arial" panose="020B0604020202020204" pitchFamily="34" charset="0"/>
            </a:endParaRPr>
          </a:p>
        </p:txBody>
      </p:sp>
      <p:sp>
        <p:nvSpPr>
          <p:cNvPr id="8" name="Title 4">
            <a:extLst>
              <a:ext uri="{FF2B5EF4-FFF2-40B4-BE49-F238E27FC236}">
                <a16:creationId xmlns:a16="http://schemas.microsoft.com/office/drawing/2014/main" id="{06D2071C-4D7C-4407-92B9-D4C58E0516D8}"/>
              </a:ext>
            </a:extLst>
          </p:cNvPr>
          <p:cNvSpPr txBox="1">
            <a:spLocks/>
          </p:cNvSpPr>
          <p:nvPr/>
        </p:nvSpPr>
        <p:spPr bwMode="gray">
          <a:xfrm>
            <a:off x="501649" y="3896045"/>
            <a:ext cx="11467743" cy="699642"/>
          </a:xfrm>
          <a:prstGeom prst="rect">
            <a:avLst/>
          </a:prstGeom>
        </p:spPr>
        <p:txBody>
          <a:bodyPr vert="horz" lIns="0" tIns="0" rIns="0" bIns="0" rtlCol="0" anchor="t" anchorCtr="0">
            <a:noAutofit/>
          </a:bodyPr>
          <a:lstStyle>
            <a:lvl1pPr algn="l" defTabSz="914400" rtl="0" eaLnBrk="1" latinLnBrk="0" hangingPunct="1">
              <a:spcBef>
                <a:spcPct val="0"/>
              </a:spcBef>
              <a:buNone/>
              <a:defRPr sz="2100" kern="1200">
                <a:solidFill>
                  <a:schemeClr val="tx1"/>
                </a:solidFill>
                <a:latin typeface="+mj-lt"/>
                <a:ea typeface="+mj-ea"/>
                <a:cs typeface="Calibri Light" panose="020F0302020204030204" pitchFamily="34" charset="0"/>
              </a:defRPr>
            </a:lvl1pPr>
          </a:lstStyle>
          <a:p>
            <a:pPr algn="just"/>
            <a:r>
              <a:rPr lang="en-US" sz="1600" dirty="0">
                <a:solidFill>
                  <a:srgbClr val="202124"/>
                </a:solidFill>
                <a:latin typeface="Arial" panose="020B0604020202020204" pitchFamily="34" charset="0"/>
                <a:cs typeface="Arial" panose="020B0604020202020204" pitchFamily="34" charset="0"/>
              </a:rPr>
              <a:t>Named Entity Recognition (NER) identifies entities (country, people names, locations, </a:t>
            </a:r>
            <a:r>
              <a:rPr lang="en-US" sz="1600" dirty="0" err="1">
                <a:solidFill>
                  <a:srgbClr val="202124"/>
                </a:solidFill>
                <a:latin typeface="Arial" panose="020B0604020202020204" pitchFamily="34" charset="0"/>
                <a:cs typeface="Arial" panose="020B0604020202020204" pitchFamily="34" charset="0"/>
              </a:rPr>
              <a:t>organisations</a:t>
            </a:r>
            <a:r>
              <a:rPr lang="en-US" sz="1600" dirty="0">
                <a:solidFill>
                  <a:srgbClr val="202124"/>
                </a:solidFill>
                <a:latin typeface="Arial" panose="020B0604020202020204" pitchFamily="34" charset="0"/>
                <a:cs typeface="Arial" panose="020B0604020202020204" pitchFamily="34" charset="0"/>
              </a:rPr>
              <a:t>…) and type of information such as money, date, …  </a:t>
            </a:r>
            <a:endParaRPr lang="en-US" sz="2000" dirty="0">
              <a:solidFill>
                <a:schemeClr val="accent1">
                  <a:lumMod val="75000"/>
                </a:schemeClr>
              </a:solidFill>
              <a:latin typeface="Arial" panose="020B0604020202020204" pitchFamily="34" charset="0"/>
              <a:cs typeface="Arial" panose="020B0604020202020204" pitchFamily="34" charset="0"/>
            </a:endParaRPr>
          </a:p>
        </p:txBody>
      </p:sp>
      <p:pic>
        <p:nvPicPr>
          <p:cNvPr id="12" name="Graphic 11" descr="North America with solid fill">
            <a:extLst>
              <a:ext uri="{FF2B5EF4-FFF2-40B4-BE49-F238E27FC236}">
                <a16:creationId xmlns:a16="http://schemas.microsoft.com/office/drawing/2014/main" id="{6A31FF76-F562-4CA5-9B66-8CC18533612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889023" y="196627"/>
            <a:ext cx="815064" cy="728048"/>
          </a:xfrm>
          <a:prstGeom prst="rect">
            <a:avLst/>
          </a:prstGeom>
        </p:spPr>
      </p:pic>
      <p:pic>
        <p:nvPicPr>
          <p:cNvPr id="13" name="Graphic 12" descr="Building outline">
            <a:extLst>
              <a:ext uri="{FF2B5EF4-FFF2-40B4-BE49-F238E27FC236}">
                <a16:creationId xmlns:a16="http://schemas.microsoft.com/office/drawing/2014/main" id="{4BFAC419-B057-482F-BCCF-69DE4908578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706435" y="627038"/>
            <a:ext cx="596777" cy="544216"/>
          </a:xfrm>
          <a:prstGeom prst="rect">
            <a:avLst/>
          </a:prstGeom>
        </p:spPr>
      </p:pic>
      <p:pic>
        <p:nvPicPr>
          <p:cNvPr id="14" name="Graphic 13" descr="User outline">
            <a:extLst>
              <a:ext uri="{FF2B5EF4-FFF2-40B4-BE49-F238E27FC236}">
                <a16:creationId xmlns:a16="http://schemas.microsoft.com/office/drawing/2014/main" id="{6CB4137B-B971-4C43-B629-221C98CC616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1303212" y="657190"/>
            <a:ext cx="447840" cy="400028"/>
          </a:xfrm>
          <a:prstGeom prst="rect">
            <a:avLst/>
          </a:prstGeom>
        </p:spPr>
      </p:pic>
    </p:spTree>
    <p:extLst>
      <p:ext uri="{BB962C8B-B14F-4D97-AF65-F5344CB8AC3E}">
        <p14:creationId xmlns:p14="http://schemas.microsoft.com/office/powerpoint/2010/main" val="410037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90" name="Title 4">
            <a:extLst>
              <a:ext uri="{FF2B5EF4-FFF2-40B4-BE49-F238E27FC236}">
                <a16:creationId xmlns:a16="http://schemas.microsoft.com/office/drawing/2014/main" id="{B7ACBFB9-7091-AEAF-7C93-BC93B74C624E}"/>
              </a:ext>
            </a:extLst>
          </p:cNvPr>
          <p:cNvSpPr>
            <a:spLocks noGrp="1"/>
          </p:cNvSpPr>
          <p:nvPr>
            <p:ph type="title"/>
          </p:nvPr>
        </p:nvSpPr>
        <p:spPr>
          <a:xfrm>
            <a:off x="501650" y="317500"/>
            <a:ext cx="6320390" cy="699642"/>
          </a:xfrm>
        </p:spPr>
        <p:txBody>
          <a:bodyPr/>
          <a:lstStyle/>
          <a:p>
            <a:r>
              <a:rPr lang="en-US" sz="3600">
                <a:solidFill>
                  <a:schemeClr val="accent1">
                    <a:lumMod val="75000"/>
                  </a:schemeClr>
                </a:solidFill>
                <a:latin typeface="Arial" panose="020B0604020202020204" pitchFamily="34" charset="0"/>
                <a:cs typeface="Arial" panose="020B0604020202020204" pitchFamily="34" charset="0"/>
              </a:rPr>
              <a:t>Natural Language processing</a:t>
            </a:r>
            <a:endParaRPr lang="en-US" sz="3600" dirty="0">
              <a:solidFill>
                <a:schemeClr val="accent1">
                  <a:lumMod val="75000"/>
                </a:schemeClr>
              </a:solidFill>
              <a:latin typeface="Arial" panose="020B0604020202020204" pitchFamily="34" charset="0"/>
              <a:cs typeface="Arial" panose="020B0604020202020204" pitchFamily="34" charset="0"/>
            </a:endParaRPr>
          </a:p>
        </p:txBody>
      </p:sp>
      <p:sp>
        <p:nvSpPr>
          <p:cNvPr id="11" name="Title 4">
            <a:extLst>
              <a:ext uri="{FF2B5EF4-FFF2-40B4-BE49-F238E27FC236}">
                <a16:creationId xmlns:a16="http://schemas.microsoft.com/office/drawing/2014/main" id="{E5D21D10-911D-48DE-A7AB-F42F6E1E5269}"/>
              </a:ext>
            </a:extLst>
          </p:cNvPr>
          <p:cNvSpPr txBox="1">
            <a:spLocks/>
          </p:cNvSpPr>
          <p:nvPr/>
        </p:nvSpPr>
        <p:spPr bwMode="gray">
          <a:xfrm>
            <a:off x="501649" y="1017142"/>
            <a:ext cx="6001892" cy="308224"/>
          </a:xfrm>
          <a:prstGeom prst="rect">
            <a:avLst/>
          </a:prstGeom>
        </p:spPr>
        <p:txBody>
          <a:bodyPr vert="horz" lIns="0" tIns="0" rIns="0" bIns="0" rtlCol="0" anchor="t" anchorCtr="0">
            <a:noAutofit/>
          </a:bodyPr>
          <a:lstStyle>
            <a:lvl1pPr algn="l" defTabSz="914400" rtl="0" eaLnBrk="1" latinLnBrk="0" hangingPunct="1">
              <a:spcBef>
                <a:spcPct val="0"/>
              </a:spcBef>
              <a:buNone/>
              <a:defRPr sz="2100" kern="1200">
                <a:solidFill>
                  <a:schemeClr val="tx1"/>
                </a:solidFill>
                <a:latin typeface="+mj-lt"/>
                <a:ea typeface="+mj-ea"/>
                <a:cs typeface="Calibri Light" panose="020F0302020204030204" pitchFamily="34" charset="0"/>
              </a:defRPr>
            </a:lvl1pPr>
          </a:lstStyle>
          <a:p>
            <a:pPr algn="just"/>
            <a:r>
              <a:rPr lang="en-US" sz="2000" dirty="0">
                <a:solidFill>
                  <a:srgbClr val="202124"/>
                </a:solidFill>
                <a:latin typeface="Arial" panose="020B0604020202020204" pitchFamily="34" charset="0"/>
                <a:cs typeface="Arial" panose="020B0604020202020204" pitchFamily="34" charset="0"/>
              </a:rPr>
              <a:t>POS: Part-of-speech tagging and NER</a:t>
            </a:r>
            <a:endParaRPr lang="en-US" sz="2800" dirty="0">
              <a:solidFill>
                <a:schemeClr val="accent1">
                  <a:lumMod val="75000"/>
                </a:schemeClr>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C2D5F460-5323-49E8-AF11-936FC7628631}"/>
              </a:ext>
            </a:extLst>
          </p:cNvPr>
          <p:cNvSpPr txBox="1"/>
          <p:nvPr/>
        </p:nvSpPr>
        <p:spPr>
          <a:xfrm>
            <a:off x="453739" y="1707509"/>
            <a:ext cx="8392310" cy="2739211"/>
          </a:xfrm>
          <a:prstGeom prst="rect">
            <a:avLst/>
          </a:prstGeom>
          <a:noFill/>
        </p:spPr>
        <p:txBody>
          <a:bodyPr wrap="square">
            <a:spAutoFit/>
          </a:bodyPr>
          <a:lstStyle/>
          <a:p>
            <a:r>
              <a:rPr lang="en-US" sz="1600" b="0" i="0" u="none" strike="noStrike" baseline="0" dirty="0">
                <a:solidFill>
                  <a:srgbClr val="000000"/>
                </a:solidFill>
                <a:latin typeface="Arial" panose="020B0604020202020204" pitchFamily="34" charset="0"/>
                <a:cs typeface="Arial" panose="020B0604020202020204" pitchFamily="34" charset="0"/>
              </a:rPr>
              <a:t>Three basic methods: </a:t>
            </a:r>
          </a:p>
          <a:p>
            <a:endParaRPr lang="en-US" sz="1600" b="0" i="0" u="none" strike="noStrike" baseline="0" dirty="0">
              <a:solidFill>
                <a:srgbClr val="000000"/>
              </a:solidFill>
              <a:latin typeface="Arial" panose="020B0604020202020204" pitchFamily="34" charset="0"/>
              <a:cs typeface="Arial" panose="020B0604020202020204" pitchFamily="34" charset="0"/>
            </a:endParaRPr>
          </a:p>
          <a:p>
            <a:pPr marL="800100" lvl="1" indent="-342900">
              <a:buFont typeface="Arial" panose="020B0604020202020204" pitchFamily="34" charset="0"/>
              <a:buChar char="•"/>
            </a:pPr>
            <a:r>
              <a:rPr lang="en-US" sz="2000" i="0" u="none" strike="noStrike" baseline="0" dirty="0">
                <a:solidFill>
                  <a:srgbClr val="648D1C"/>
                </a:solidFill>
                <a:latin typeface="Arial" panose="020B0604020202020204" pitchFamily="34" charset="0"/>
                <a:cs typeface="Arial" panose="020B0604020202020204" pitchFamily="34" charset="0"/>
              </a:rPr>
              <a:t>Gazetteer methods (list of NEs)</a:t>
            </a:r>
            <a:endParaRPr lang="en-US" sz="2000" dirty="0">
              <a:solidFill>
                <a:srgbClr val="648D1C"/>
              </a:solidFill>
              <a:latin typeface="Arial" panose="020B0604020202020204" pitchFamily="34" charset="0"/>
              <a:cs typeface="Arial" panose="020B0604020202020204" pitchFamily="34" charset="0"/>
            </a:endParaRPr>
          </a:p>
          <a:p>
            <a:pPr lvl="1"/>
            <a:r>
              <a:rPr lang="en-US" sz="1600" b="0" i="0" u="none" strike="noStrike" baseline="0" dirty="0">
                <a:solidFill>
                  <a:srgbClr val="000000"/>
                </a:solidFill>
                <a:latin typeface="Arial" panose="020B0604020202020204" pitchFamily="34" charset="0"/>
                <a:cs typeface="Arial" panose="020B0604020202020204" pitchFamily="34" charset="0"/>
              </a:rPr>
              <a:t>	search all occurrences of NEs from lists in a target strings</a:t>
            </a:r>
          </a:p>
          <a:p>
            <a:pPr lvl="1"/>
            <a:endParaRPr lang="en-US" sz="1600" b="0" i="0" u="none" strike="noStrike" baseline="0" dirty="0">
              <a:solidFill>
                <a:srgbClr val="000000"/>
              </a:solidFill>
              <a:latin typeface="Arial" panose="020B0604020202020204" pitchFamily="34" charset="0"/>
              <a:cs typeface="Arial" panose="020B0604020202020204" pitchFamily="34" charset="0"/>
            </a:endParaRPr>
          </a:p>
          <a:p>
            <a:pPr marL="800100" lvl="1" indent="-342900">
              <a:buFont typeface="Arial" panose="020B0604020202020204" pitchFamily="34" charset="0"/>
              <a:buChar char="•"/>
            </a:pPr>
            <a:r>
              <a:rPr lang="en-US" sz="2000" i="0" u="none" strike="noStrike" baseline="0" dirty="0">
                <a:solidFill>
                  <a:srgbClr val="648D1C"/>
                </a:solidFill>
                <a:latin typeface="Arial" panose="020B0604020202020204" pitchFamily="34" charset="0"/>
                <a:cs typeface="Arial" panose="020B0604020202020204" pitchFamily="34" charset="0"/>
              </a:rPr>
              <a:t>Rule–based extraction</a:t>
            </a:r>
            <a:endParaRPr lang="en-US" sz="2000" dirty="0">
              <a:solidFill>
                <a:srgbClr val="648D1C"/>
              </a:solidFill>
              <a:latin typeface="Arial" panose="020B0604020202020204" pitchFamily="34" charset="0"/>
              <a:cs typeface="Arial" panose="020B0604020202020204" pitchFamily="34" charset="0"/>
            </a:endParaRPr>
          </a:p>
          <a:p>
            <a:pPr lvl="1"/>
            <a:r>
              <a:rPr lang="en-US" sz="1600" b="0" i="0" u="none" strike="noStrike" baseline="0" dirty="0">
                <a:solidFill>
                  <a:srgbClr val="000000"/>
                </a:solidFill>
                <a:latin typeface="Arial" panose="020B0604020202020204" pitchFamily="34" charset="0"/>
                <a:cs typeface="Arial" panose="020B0604020202020204" pitchFamily="34" charset="0"/>
              </a:rPr>
              <a:t>	linguistic grammar-based techniques </a:t>
            </a:r>
          </a:p>
          <a:p>
            <a:pPr lvl="1"/>
            <a:endParaRPr lang="en-US" sz="1600" b="0" i="0" u="none" strike="noStrike" baseline="0" dirty="0">
              <a:solidFill>
                <a:srgbClr val="000000"/>
              </a:solidFill>
              <a:latin typeface="Arial" panose="020B0604020202020204" pitchFamily="34" charset="0"/>
              <a:cs typeface="Arial" panose="020B0604020202020204" pitchFamily="34" charset="0"/>
            </a:endParaRPr>
          </a:p>
          <a:p>
            <a:pPr marL="800100" lvl="1" indent="-342900">
              <a:buFont typeface="Arial" panose="020B0604020202020204" pitchFamily="34" charset="0"/>
              <a:buChar char="•"/>
            </a:pPr>
            <a:r>
              <a:rPr lang="en-US" sz="2000" i="0" u="none" strike="noStrike" baseline="0" dirty="0">
                <a:solidFill>
                  <a:srgbClr val="648D1C"/>
                </a:solidFill>
                <a:latin typeface="Arial" panose="020B0604020202020204" pitchFamily="34" charset="0"/>
                <a:cs typeface="Arial" panose="020B0604020202020204" pitchFamily="34" charset="0"/>
              </a:rPr>
              <a:t>Semi-supervised/supervised machine learning</a:t>
            </a:r>
            <a:endParaRPr lang="en-US" sz="2000" dirty="0">
              <a:solidFill>
                <a:srgbClr val="648D1C"/>
              </a:solidFill>
              <a:latin typeface="Arial" panose="020B0604020202020204" pitchFamily="34" charset="0"/>
              <a:cs typeface="Arial" panose="020B0604020202020204" pitchFamily="34" charset="0"/>
            </a:endParaRPr>
          </a:p>
          <a:p>
            <a:pPr lvl="1"/>
            <a:r>
              <a:rPr lang="en-US" sz="1600" b="0" i="0" u="none" strike="noStrike" baseline="0" dirty="0">
                <a:solidFill>
                  <a:srgbClr val="000000"/>
                </a:solidFill>
                <a:latin typeface="Arial" panose="020B0604020202020204" pitchFamily="34" charset="0"/>
                <a:cs typeface="Arial" panose="020B0604020202020204" pitchFamily="34" charset="0"/>
              </a:rPr>
              <a:t>	ER is solved as </a:t>
            </a:r>
            <a:r>
              <a:rPr lang="en-US" sz="1600" b="1" i="0" u="none" strike="noStrike" baseline="0" dirty="0">
                <a:solidFill>
                  <a:srgbClr val="000000"/>
                </a:solidFill>
                <a:latin typeface="Arial" panose="020B0604020202020204" pitchFamily="34" charset="0"/>
                <a:cs typeface="Arial" panose="020B0604020202020204" pitchFamily="34" charset="0"/>
              </a:rPr>
              <a:t>classification task </a:t>
            </a:r>
            <a:r>
              <a:rPr lang="en-US" sz="1600" b="0" i="0" u="none" strike="noStrike" baseline="0" dirty="0">
                <a:solidFill>
                  <a:srgbClr val="000000"/>
                </a:solidFill>
                <a:latin typeface="Arial" panose="020B0604020202020204" pitchFamily="34" charset="0"/>
                <a:cs typeface="Arial" panose="020B0604020202020204" pitchFamily="34" charset="0"/>
              </a:rPr>
              <a:t>for each token in a sequence</a:t>
            </a:r>
            <a:endParaRPr lang="en-US" dirty="0">
              <a:latin typeface="Arial" panose="020B0604020202020204" pitchFamily="34" charset="0"/>
              <a:cs typeface="Arial" panose="020B0604020202020204" pitchFamily="34" charset="0"/>
            </a:endParaRPr>
          </a:p>
        </p:txBody>
      </p:sp>
      <p:pic>
        <p:nvPicPr>
          <p:cNvPr id="16" name="Graphic 15" descr="North America with solid fill">
            <a:extLst>
              <a:ext uri="{FF2B5EF4-FFF2-40B4-BE49-F238E27FC236}">
                <a16:creationId xmlns:a16="http://schemas.microsoft.com/office/drawing/2014/main" id="{B2959C02-3630-498E-8D7D-6E2362B067C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826318" y="498012"/>
            <a:ext cx="4365682" cy="3899603"/>
          </a:xfrm>
          <a:prstGeom prst="rect">
            <a:avLst/>
          </a:prstGeom>
        </p:spPr>
      </p:pic>
      <p:pic>
        <p:nvPicPr>
          <p:cNvPr id="17" name="Graphic 16" descr="Building outline">
            <a:extLst>
              <a:ext uri="{FF2B5EF4-FFF2-40B4-BE49-F238E27FC236}">
                <a16:creationId xmlns:a16="http://schemas.microsoft.com/office/drawing/2014/main" id="{245622F3-AEA2-46ED-88C3-3DE3BA6196E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564862" y="3223030"/>
            <a:ext cx="2576058" cy="2349172"/>
          </a:xfrm>
          <a:prstGeom prst="rect">
            <a:avLst/>
          </a:prstGeom>
        </p:spPr>
      </p:pic>
      <p:pic>
        <p:nvPicPr>
          <p:cNvPr id="18" name="Graphic 17" descr="User outline">
            <a:extLst>
              <a:ext uri="{FF2B5EF4-FFF2-40B4-BE49-F238E27FC236}">
                <a16:creationId xmlns:a16="http://schemas.microsoft.com/office/drawing/2014/main" id="{4D9134C1-2A8D-46C0-9BD6-2CFC427A6BA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652750" y="2861352"/>
            <a:ext cx="2485646" cy="2220275"/>
          </a:xfrm>
          <a:prstGeom prst="rect">
            <a:avLst/>
          </a:prstGeom>
        </p:spPr>
      </p:pic>
    </p:spTree>
    <p:extLst>
      <p:ext uri="{BB962C8B-B14F-4D97-AF65-F5344CB8AC3E}">
        <p14:creationId xmlns:p14="http://schemas.microsoft.com/office/powerpoint/2010/main" val="25055861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90" name="Title 4">
            <a:extLst>
              <a:ext uri="{FF2B5EF4-FFF2-40B4-BE49-F238E27FC236}">
                <a16:creationId xmlns:a16="http://schemas.microsoft.com/office/drawing/2014/main" id="{B7ACBFB9-7091-AEAF-7C93-BC93B74C624E}"/>
              </a:ext>
            </a:extLst>
          </p:cNvPr>
          <p:cNvSpPr>
            <a:spLocks noGrp="1"/>
          </p:cNvSpPr>
          <p:nvPr>
            <p:ph type="title"/>
          </p:nvPr>
        </p:nvSpPr>
        <p:spPr>
          <a:xfrm>
            <a:off x="501650" y="317500"/>
            <a:ext cx="6320390" cy="699642"/>
          </a:xfrm>
        </p:spPr>
        <p:txBody>
          <a:bodyPr/>
          <a:lstStyle/>
          <a:p>
            <a:r>
              <a:rPr lang="en-US" sz="3600">
                <a:solidFill>
                  <a:schemeClr val="accent1">
                    <a:lumMod val="75000"/>
                  </a:schemeClr>
                </a:solidFill>
                <a:latin typeface="Arial" panose="020B0604020202020204" pitchFamily="34" charset="0"/>
                <a:cs typeface="Arial" panose="020B0604020202020204" pitchFamily="34" charset="0"/>
              </a:rPr>
              <a:t>Natural Language processing</a:t>
            </a:r>
            <a:endParaRPr lang="en-US" sz="3600" dirty="0">
              <a:solidFill>
                <a:schemeClr val="accent1">
                  <a:lumMod val="75000"/>
                </a:schemeClr>
              </a:solidFill>
              <a:latin typeface="Arial" panose="020B0604020202020204" pitchFamily="34" charset="0"/>
              <a:cs typeface="Arial" panose="020B0604020202020204" pitchFamily="34" charset="0"/>
            </a:endParaRPr>
          </a:p>
        </p:txBody>
      </p:sp>
      <p:sp>
        <p:nvSpPr>
          <p:cNvPr id="11" name="Title 4">
            <a:extLst>
              <a:ext uri="{FF2B5EF4-FFF2-40B4-BE49-F238E27FC236}">
                <a16:creationId xmlns:a16="http://schemas.microsoft.com/office/drawing/2014/main" id="{E5D21D10-911D-48DE-A7AB-F42F6E1E5269}"/>
              </a:ext>
            </a:extLst>
          </p:cNvPr>
          <p:cNvSpPr txBox="1">
            <a:spLocks/>
          </p:cNvSpPr>
          <p:nvPr/>
        </p:nvSpPr>
        <p:spPr bwMode="gray">
          <a:xfrm>
            <a:off x="501650" y="1017142"/>
            <a:ext cx="4224463" cy="318497"/>
          </a:xfrm>
          <a:prstGeom prst="rect">
            <a:avLst/>
          </a:prstGeom>
        </p:spPr>
        <p:txBody>
          <a:bodyPr vert="horz" lIns="0" tIns="0" rIns="0" bIns="0" rtlCol="0" anchor="t" anchorCtr="0">
            <a:noAutofit/>
          </a:bodyPr>
          <a:lstStyle>
            <a:lvl1pPr algn="l" defTabSz="914400" rtl="0" eaLnBrk="1" latinLnBrk="0" hangingPunct="1">
              <a:spcBef>
                <a:spcPct val="0"/>
              </a:spcBef>
              <a:buNone/>
              <a:defRPr sz="2100" kern="1200">
                <a:solidFill>
                  <a:schemeClr val="tx1"/>
                </a:solidFill>
                <a:latin typeface="+mj-lt"/>
                <a:ea typeface="+mj-ea"/>
                <a:cs typeface="Calibri Light" panose="020F0302020204030204" pitchFamily="34" charset="0"/>
              </a:defRPr>
            </a:lvl1pPr>
          </a:lstStyle>
          <a:p>
            <a:pPr algn="just"/>
            <a:r>
              <a:rPr lang="en-US" sz="2000" dirty="0">
                <a:solidFill>
                  <a:srgbClr val="202124"/>
                </a:solidFill>
                <a:latin typeface="Arial" panose="020B0604020202020204" pitchFamily="34" charset="0"/>
                <a:cs typeface="Arial" panose="020B0604020202020204" pitchFamily="34" charset="0"/>
              </a:rPr>
              <a:t>Classification</a:t>
            </a:r>
            <a:endParaRPr lang="en-US" sz="2800" dirty="0">
              <a:solidFill>
                <a:schemeClr val="accent1">
                  <a:lumMod val="75000"/>
                </a:schemeClr>
              </a:solidFill>
              <a:latin typeface="Arial" panose="020B0604020202020204" pitchFamily="34" charset="0"/>
              <a:cs typeface="Arial" panose="020B0604020202020204" pitchFamily="34" charset="0"/>
            </a:endParaRPr>
          </a:p>
        </p:txBody>
      </p:sp>
      <p:pic>
        <p:nvPicPr>
          <p:cNvPr id="3" name="Graphic 2" descr="Network diagram with solid fill">
            <a:extLst>
              <a:ext uri="{FF2B5EF4-FFF2-40B4-BE49-F238E27FC236}">
                <a16:creationId xmlns:a16="http://schemas.microsoft.com/office/drawing/2014/main" id="{46772E5C-474C-42F7-A957-29171B425D4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a:off x="8601181" y="1705510"/>
            <a:ext cx="3943563" cy="3943563"/>
          </a:xfrm>
          <a:prstGeom prst="rect">
            <a:avLst/>
          </a:prstGeom>
        </p:spPr>
      </p:pic>
      <p:sp>
        <p:nvSpPr>
          <p:cNvPr id="7" name="TextBox 6">
            <a:extLst>
              <a:ext uri="{FF2B5EF4-FFF2-40B4-BE49-F238E27FC236}">
                <a16:creationId xmlns:a16="http://schemas.microsoft.com/office/drawing/2014/main" id="{83B9D331-7E49-4AFD-9EF6-84E86609464C}"/>
              </a:ext>
            </a:extLst>
          </p:cNvPr>
          <p:cNvSpPr txBox="1"/>
          <p:nvPr/>
        </p:nvSpPr>
        <p:spPr>
          <a:xfrm>
            <a:off x="454633" y="1524867"/>
            <a:ext cx="8146548" cy="4031873"/>
          </a:xfrm>
          <a:prstGeom prst="rect">
            <a:avLst/>
          </a:prstGeom>
          <a:noFill/>
        </p:spPr>
        <p:txBody>
          <a:bodyPr wrap="square">
            <a:spAutoFit/>
          </a:bodyPr>
          <a:lstStyle/>
          <a:p>
            <a:r>
              <a:rPr lang="en-US" sz="1600" b="0" i="0" u="none" strike="noStrike" baseline="0" dirty="0">
                <a:solidFill>
                  <a:srgbClr val="000000"/>
                </a:solidFill>
                <a:latin typeface="Arial" panose="020B0604020202020204" pitchFamily="34" charset="0"/>
                <a:cs typeface="Arial" panose="020B0604020202020204" pitchFamily="34" charset="0"/>
              </a:rPr>
              <a:t>Grouping texts into</a:t>
            </a:r>
            <a:r>
              <a:rPr lang="en-US" sz="1600" b="0" i="0" u="none" strike="noStrike" baseline="0" dirty="0">
                <a:solidFill>
                  <a:srgbClr val="648D1C"/>
                </a:solidFill>
                <a:latin typeface="Arial" panose="020B0604020202020204" pitchFamily="34" charset="0"/>
                <a:cs typeface="Arial" panose="020B0604020202020204" pitchFamily="34" charset="0"/>
              </a:rPr>
              <a:t> </a:t>
            </a:r>
            <a:r>
              <a:rPr lang="en-US" sz="1600" b="1" i="0" u="none" strike="noStrike" baseline="0" dirty="0">
                <a:solidFill>
                  <a:srgbClr val="648D1C"/>
                </a:solidFill>
                <a:latin typeface="Arial" panose="020B0604020202020204" pitchFamily="34" charset="0"/>
                <a:cs typeface="Arial" panose="020B0604020202020204" pitchFamily="34" charset="0"/>
              </a:rPr>
              <a:t>predefined </a:t>
            </a:r>
            <a:r>
              <a:rPr lang="en-US" sz="1600" b="0" i="0" u="none" strike="noStrike" baseline="0" dirty="0">
                <a:solidFill>
                  <a:srgbClr val="000000"/>
                </a:solidFill>
                <a:latin typeface="Arial" panose="020B0604020202020204" pitchFamily="34" charset="0"/>
                <a:cs typeface="Arial" panose="020B0604020202020204" pitchFamily="34" charset="0"/>
              </a:rPr>
              <a:t>categories based on their content</a:t>
            </a:r>
          </a:p>
          <a:p>
            <a:r>
              <a:rPr lang="en-US" sz="1600" b="0" i="0" u="none" strike="noStrike" baseline="0" dirty="0">
                <a:solidFill>
                  <a:srgbClr val="000000"/>
                </a:solidFill>
                <a:latin typeface="Arial" panose="020B0604020202020204" pitchFamily="34" charset="0"/>
                <a:cs typeface="Arial" panose="020B0604020202020204" pitchFamily="34" charset="0"/>
              </a:rPr>
              <a:t>Applications:</a:t>
            </a:r>
          </a:p>
          <a:p>
            <a:endParaRPr lang="en-US" sz="1600" b="0" i="0" u="none" strike="noStrike" baseline="0" dirty="0">
              <a:solidFill>
                <a:srgbClr val="000000"/>
              </a:solidFill>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r>
              <a:rPr lang="en-US" sz="2000" i="0" u="none" strike="noStrike" baseline="0" dirty="0">
                <a:solidFill>
                  <a:srgbClr val="648D1C"/>
                </a:solidFill>
                <a:latin typeface="Arial" panose="020B0604020202020204" pitchFamily="34" charset="0"/>
                <a:cs typeface="Arial" panose="020B0604020202020204" pitchFamily="34" charset="0"/>
              </a:rPr>
              <a:t>Intent detection / Binary classification</a:t>
            </a:r>
          </a:p>
          <a:p>
            <a:pPr lvl="1"/>
            <a:r>
              <a:rPr lang="en-US" sz="1600" b="0" i="0" u="none" strike="noStrike" baseline="0" dirty="0">
                <a:solidFill>
                  <a:srgbClr val="000000"/>
                </a:solidFill>
                <a:latin typeface="Arial" panose="020B0604020202020204" pitchFamily="34" charset="0"/>
                <a:cs typeface="Arial" panose="020B0604020202020204" pitchFamily="34" charset="0"/>
              </a:rPr>
              <a:t>categories:  Interested / Not Interested or spam/ not spam</a:t>
            </a:r>
            <a:endParaRPr lang="en-US" sz="1600" dirty="0">
              <a:latin typeface="Arial" panose="020B0604020202020204" pitchFamily="34" charset="0"/>
              <a:cs typeface="Arial" panose="020B0604020202020204" pitchFamily="34" charset="0"/>
            </a:endParaRPr>
          </a:p>
          <a:p>
            <a:pPr lvl="1"/>
            <a:endParaRPr lang="en-US" sz="1600" dirty="0">
              <a:solidFill>
                <a:srgbClr val="000000"/>
              </a:solidFill>
              <a:latin typeface="Arial" panose="020B0604020202020204" pitchFamily="34" charset="0"/>
              <a:cs typeface="Arial" panose="020B0604020202020204" pitchFamily="34" charset="0"/>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648D1C"/>
                </a:solidFill>
                <a:effectLst/>
                <a:uLnTx/>
                <a:uFillTx/>
                <a:latin typeface="Arial" panose="020B0604020202020204" pitchFamily="34" charset="0"/>
                <a:ea typeface="+mn-ea"/>
                <a:cs typeface="Arial" panose="020B0604020202020204" pitchFamily="34" charset="0"/>
              </a:rPr>
              <a:t>Topic modelling</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categories: politics / sport / …</a:t>
            </a:r>
          </a:p>
          <a:p>
            <a:pPr marL="457200" marR="0" lvl="1"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742950" lvl="1" indent="-285750">
              <a:buFont typeface="Arial" panose="020B0604020202020204" pitchFamily="34" charset="0"/>
              <a:buChar char="•"/>
            </a:pPr>
            <a:r>
              <a:rPr lang="en-US" sz="2000" i="0" u="none" strike="noStrike" baseline="0" dirty="0">
                <a:solidFill>
                  <a:srgbClr val="648D1C"/>
                </a:solidFill>
                <a:latin typeface="Arial" panose="020B0604020202020204" pitchFamily="34" charset="0"/>
                <a:cs typeface="Arial" panose="020B0604020202020204" pitchFamily="34" charset="0"/>
              </a:rPr>
              <a:t>Sentiment analysis</a:t>
            </a:r>
          </a:p>
          <a:p>
            <a:pPr lvl="1"/>
            <a:r>
              <a:rPr lang="en-US" sz="1600" b="0" i="0" u="none" strike="noStrike" baseline="0" dirty="0">
                <a:solidFill>
                  <a:srgbClr val="000000"/>
                </a:solidFill>
                <a:latin typeface="Arial" panose="020B0604020202020204" pitchFamily="34" charset="0"/>
                <a:cs typeface="Arial" panose="020B0604020202020204" pitchFamily="34" charset="0"/>
              </a:rPr>
              <a:t>categories: negative / neutral / positive sentiment</a:t>
            </a:r>
          </a:p>
          <a:p>
            <a:pPr lvl="1"/>
            <a:endParaRPr lang="en-US" sz="1600" b="0" i="0" u="none" strike="noStrike" baseline="0" dirty="0">
              <a:solidFill>
                <a:srgbClr val="000000"/>
              </a:solidFill>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r>
              <a:rPr lang="en-US" sz="2000" i="0" u="none" strike="noStrike" baseline="0" dirty="0">
                <a:solidFill>
                  <a:srgbClr val="648D1C"/>
                </a:solidFill>
                <a:latin typeface="Arial" panose="020B0604020202020204" pitchFamily="34" charset="0"/>
                <a:cs typeface="Arial" panose="020B0604020202020204" pitchFamily="34" charset="0"/>
              </a:rPr>
              <a:t>Language detection</a:t>
            </a:r>
          </a:p>
          <a:p>
            <a:pPr lvl="1"/>
            <a:r>
              <a:rPr lang="en-US" sz="1600" b="0" i="0" u="none" strike="noStrike" baseline="0" dirty="0">
                <a:solidFill>
                  <a:srgbClr val="000000"/>
                </a:solidFill>
                <a:latin typeface="Arial" panose="020B0604020202020204" pitchFamily="34" charset="0"/>
                <a:cs typeface="Arial" panose="020B0604020202020204" pitchFamily="34" charset="0"/>
              </a:rPr>
              <a:t>categories: English / Czech / …</a:t>
            </a:r>
          </a:p>
          <a:p>
            <a:pPr lvl="1"/>
            <a:endParaRPr lang="en-US" sz="1600" b="0" i="0" u="none" strike="noStrike" baseline="0" dirty="0">
              <a:solidFill>
                <a:srgbClr val="0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69427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90" name="Title 4">
            <a:extLst>
              <a:ext uri="{FF2B5EF4-FFF2-40B4-BE49-F238E27FC236}">
                <a16:creationId xmlns:a16="http://schemas.microsoft.com/office/drawing/2014/main" id="{B7ACBFB9-7091-AEAF-7C93-BC93B74C624E}"/>
              </a:ext>
            </a:extLst>
          </p:cNvPr>
          <p:cNvSpPr>
            <a:spLocks noGrp="1"/>
          </p:cNvSpPr>
          <p:nvPr>
            <p:ph type="title"/>
          </p:nvPr>
        </p:nvSpPr>
        <p:spPr>
          <a:xfrm>
            <a:off x="501650" y="317500"/>
            <a:ext cx="6320390" cy="699642"/>
          </a:xfrm>
        </p:spPr>
        <p:txBody>
          <a:bodyPr/>
          <a:lstStyle/>
          <a:p>
            <a:r>
              <a:rPr lang="en-US" sz="3600">
                <a:solidFill>
                  <a:schemeClr val="accent1">
                    <a:lumMod val="75000"/>
                  </a:schemeClr>
                </a:solidFill>
                <a:latin typeface="Arial" panose="020B0604020202020204" pitchFamily="34" charset="0"/>
                <a:cs typeface="Arial" panose="020B0604020202020204" pitchFamily="34" charset="0"/>
              </a:rPr>
              <a:t>Natural Language processing</a:t>
            </a:r>
            <a:endParaRPr lang="en-US" sz="3600" dirty="0">
              <a:solidFill>
                <a:schemeClr val="accent1">
                  <a:lumMod val="75000"/>
                </a:schemeClr>
              </a:solidFill>
              <a:latin typeface="Arial" panose="020B0604020202020204" pitchFamily="34" charset="0"/>
              <a:cs typeface="Arial" panose="020B0604020202020204" pitchFamily="34" charset="0"/>
            </a:endParaRPr>
          </a:p>
        </p:txBody>
      </p:sp>
      <p:sp>
        <p:nvSpPr>
          <p:cNvPr id="11" name="Title 4">
            <a:extLst>
              <a:ext uri="{FF2B5EF4-FFF2-40B4-BE49-F238E27FC236}">
                <a16:creationId xmlns:a16="http://schemas.microsoft.com/office/drawing/2014/main" id="{E5D21D10-911D-48DE-A7AB-F42F6E1E5269}"/>
              </a:ext>
            </a:extLst>
          </p:cNvPr>
          <p:cNvSpPr txBox="1">
            <a:spLocks/>
          </p:cNvSpPr>
          <p:nvPr/>
        </p:nvSpPr>
        <p:spPr bwMode="gray">
          <a:xfrm>
            <a:off x="501650" y="1017142"/>
            <a:ext cx="4224463" cy="318497"/>
          </a:xfrm>
          <a:prstGeom prst="rect">
            <a:avLst/>
          </a:prstGeom>
        </p:spPr>
        <p:txBody>
          <a:bodyPr vert="horz" lIns="0" tIns="0" rIns="0" bIns="0" rtlCol="0" anchor="t" anchorCtr="0">
            <a:noAutofit/>
          </a:bodyPr>
          <a:lstStyle>
            <a:lvl1pPr algn="l" defTabSz="914400" rtl="0" eaLnBrk="1" latinLnBrk="0" hangingPunct="1">
              <a:spcBef>
                <a:spcPct val="0"/>
              </a:spcBef>
              <a:buNone/>
              <a:defRPr sz="2100" kern="1200">
                <a:solidFill>
                  <a:schemeClr val="tx1"/>
                </a:solidFill>
                <a:latin typeface="+mj-lt"/>
                <a:ea typeface="+mj-ea"/>
                <a:cs typeface="Calibri Light" panose="020F0302020204030204" pitchFamily="34" charset="0"/>
              </a:defRPr>
            </a:lvl1pPr>
          </a:lstStyle>
          <a:p>
            <a:pPr algn="just"/>
            <a:r>
              <a:rPr lang="en-US" sz="2000" dirty="0">
                <a:solidFill>
                  <a:srgbClr val="202124"/>
                </a:solidFill>
                <a:latin typeface="Arial" panose="020B0604020202020204" pitchFamily="34" charset="0"/>
                <a:cs typeface="Arial" panose="020B0604020202020204" pitchFamily="34" charset="0"/>
              </a:rPr>
              <a:t>Topic modelling</a:t>
            </a:r>
            <a:endParaRPr lang="en-US" sz="2800" dirty="0">
              <a:solidFill>
                <a:schemeClr val="accent1">
                  <a:lumMod val="75000"/>
                </a:schemeClr>
              </a:solidFill>
              <a:latin typeface="Arial" panose="020B0604020202020204" pitchFamily="34" charset="0"/>
              <a:cs typeface="Arial" panose="020B0604020202020204" pitchFamily="34" charset="0"/>
            </a:endParaRPr>
          </a:p>
        </p:txBody>
      </p:sp>
      <p:pic>
        <p:nvPicPr>
          <p:cNvPr id="4" name="Graphic 3" descr="Network diagram with solid fill">
            <a:extLst>
              <a:ext uri="{FF2B5EF4-FFF2-40B4-BE49-F238E27FC236}">
                <a16:creationId xmlns:a16="http://schemas.microsoft.com/office/drawing/2014/main" id="{359AFC54-5B5A-4464-9330-31D97FF51DF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a:off x="8601181" y="1705510"/>
            <a:ext cx="3943563" cy="3943563"/>
          </a:xfrm>
          <a:prstGeom prst="rect">
            <a:avLst/>
          </a:prstGeom>
        </p:spPr>
      </p:pic>
      <p:sp>
        <p:nvSpPr>
          <p:cNvPr id="5" name="Title 4">
            <a:extLst>
              <a:ext uri="{FF2B5EF4-FFF2-40B4-BE49-F238E27FC236}">
                <a16:creationId xmlns:a16="http://schemas.microsoft.com/office/drawing/2014/main" id="{1C1D1292-0D80-4478-A771-5F9316AFDEA8}"/>
              </a:ext>
            </a:extLst>
          </p:cNvPr>
          <p:cNvSpPr txBox="1">
            <a:spLocks/>
          </p:cNvSpPr>
          <p:nvPr/>
        </p:nvSpPr>
        <p:spPr bwMode="gray">
          <a:xfrm>
            <a:off x="501650" y="1577708"/>
            <a:ext cx="11395825" cy="345232"/>
          </a:xfrm>
          <a:prstGeom prst="rect">
            <a:avLst/>
          </a:prstGeom>
        </p:spPr>
        <p:txBody>
          <a:bodyPr vert="horz" lIns="0" tIns="0" rIns="0" bIns="0" rtlCol="0" anchor="t" anchorCtr="0">
            <a:noAutofit/>
          </a:bodyPr>
          <a:lstStyle>
            <a:lvl1pPr algn="l" defTabSz="914400" rtl="0" eaLnBrk="1" latinLnBrk="0" hangingPunct="1">
              <a:spcBef>
                <a:spcPct val="0"/>
              </a:spcBef>
              <a:buNone/>
              <a:defRPr sz="2100" kern="1200">
                <a:solidFill>
                  <a:schemeClr val="tx1"/>
                </a:solidFill>
                <a:latin typeface="+mj-lt"/>
                <a:ea typeface="+mj-ea"/>
                <a:cs typeface="Calibri Light" panose="020F0302020204030204" pitchFamily="34" charset="0"/>
              </a:defRPr>
            </a:lvl1pPr>
          </a:lstStyle>
          <a:p>
            <a:pPr algn="just"/>
            <a:r>
              <a:rPr lang="en-US" sz="1600" dirty="0">
                <a:latin typeface="Arial" panose="020B0604020202020204" pitchFamily="34" charset="0"/>
                <a:cs typeface="Arial" panose="020B0604020202020204" pitchFamily="34" charset="0"/>
              </a:rPr>
              <a:t>Topic modeling is a statistical modeling for discovering the abstract “topics” that occur in a collection of documents. </a:t>
            </a:r>
          </a:p>
        </p:txBody>
      </p:sp>
      <p:sp>
        <p:nvSpPr>
          <p:cNvPr id="2" name="TextBox 1">
            <a:extLst>
              <a:ext uri="{FF2B5EF4-FFF2-40B4-BE49-F238E27FC236}">
                <a16:creationId xmlns:a16="http://schemas.microsoft.com/office/drawing/2014/main" id="{670AE1C3-4126-40F8-971C-DC2F0E72F8B8}"/>
              </a:ext>
            </a:extLst>
          </p:cNvPr>
          <p:cNvSpPr txBox="1"/>
          <p:nvPr/>
        </p:nvSpPr>
        <p:spPr>
          <a:xfrm>
            <a:off x="1304749" y="2405151"/>
            <a:ext cx="3943562" cy="276999"/>
          </a:xfrm>
          <a:prstGeom prst="rect">
            <a:avLst/>
          </a:prstGeom>
          <a:noFill/>
        </p:spPr>
        <p:txBody>
          <a:bodyPr wrap="square" lIns="0" tIns="0" rIns="0" bIns="0" rtlCol="0">
            <a:spAutoFit/>
          </a:bodyPr>
          <a:lstStyle/>
          <a:p>
            <a:pPr>
              <a:spcBef>
                <a:spcPts val="600"/>
              </a:spcBef>
              <a:buSzPct val="100000"/>
            </a:pPr>
            <a:r>
              <a:rPr lang="en-US" dirty="0">
                <a:solidFill>
                  <a:srgbClr val="313131"/>
                </a:solidFill>
              </a:rPr>
              <a:t>FDA Approves Pfizer's COVID-19 Vaccine…</a:t>
            </a:r>
          </a:p>
        </p:txBody>
      </p:sp>
      <p:sp>
        <p:nvSpPr>
          <p:cNvPr id="7" name="TextBox 6">
            <a:extLst>
              <a:ext uri="{FF2B5EF4-FFF2-40B4-BE49-F238E27FC236}">
                <a16:creationId xmlns:a16="http://schemas.microsoft.com/office/drawing/2014/main" id="{615F27A9-2F45-44FC-A864-53CC2C317E53}"/>
              </a:ext>
            </a:extLst>
          </p:cNvPr>
          <p:cNvSpPr txBox="1"/>
          <p:nvPr/>
        </p:nvSpPr>
        <p:spPr>
          <a:xfrm>
            <a:off x="1304748" y="2897564"/>
            <a:ext cx="3904180" cy="1107996"/>
          </a:xfrm>
          <a:prstGeom prst="rect">
            <a:avLst/>
          </a:prstGeom>
          <a:noFill/>
        </p:spPr>
        <p:txBody>
          <a:bodyPr wrap="square" lIns="0" tIns="0" rIns="0" bIns="0" rtlCol="0">
            <a:spAutoFit/>
          </a:bodyPr>
          <a:lstStyle/>
          <a:p>
            <a:pPr>
              <a:spcBef>
                <a:spcPts val="600"/>
              </a:spcBef>
              <a:buSzPct val="100000"/>
            </a:pPr>
            <a:r>
              <a:rPr lang="en-US" dirty="0">
                <a:solidFill>
                  <a:srgbClr val="313131"/>
                </a:solidFill>
              </a:rPr>
              <a:t>U.S. President Barack Obama makes remarks to a Democratic National Committee fundraiser at the historic Warner Theatre, in Washington</a:t>
            </a:r>
          </a:p>
        </p:txBody>
      </p:sp>
      <p:sp>
        <p:nvSpPr>
          <p:cNvPr id="8" name="TextBox 7">
            <a:extLst>
              <a:ext uri="{FF2B5EF4-FFF2-40B4-BE49-F238E27FC236}">
                <a16:creationId xmlns:a16="http://schemas.microsoft.com/office/drawing/2014/main" id="{306FC87D-D85D-48E2-A7E5-31EAF66D2047}"/>
              </a:ext>
            </a:extLst>
          </p:cNvPr>
          <p:cNvSpPr txBox="1"/>
          <p:nvPr/>
        </p:nvSpPr>
        <p:spPr>
          <a:xfrm>
            <a:off x="1304748" y="5254324"/>
            <a:ext cx="3904179" cy="553998"/>
          </a:xfrm>
          <a:prstGeom prst="rect">
            <a:avLst/>
          </a:prstGeom>
          <a:noFill/>
        </p:spPr>
        <p:txBody>
          <a:bodyPr wrap="square" lIns="0" tIns="0" rIns="0" bIns="0" rtlCol="0">
            <a:spAutoFit/>
          </a:bodyPr>
          <a:lstStyle/>
          <a:p>
            <a:pPr>
              <a:spcBef>
                <a:spcPts val="600"/>
              </a:spcBef>
              <a:buSzPct val="100000"/>
            </a:pPr>
            <a:r>
              <a:rPr lang="en-US" dirty="0">
                <a:solidFill>
                  <a:srgbClr val="313131"/>
                </a:solidFill>
              </a:rPr>
              <a:t>Barack Obama Attends Bulls-Celtics Game During Visit to ...</a:t>
            </a:r>
          </a:p>
        </p:txBody>
      </p:sp>
      <p:sp>
        <p:nvSpPr>
          <p:cNvPr id="10" name="TextBox 9">
            <a:extLst>
              <a:ext uri="{FF2B5EF4-FFF2-40B4-BE49-F238E27FC236}">
                <a16:creationId xmlns:a16="http://schemas.microsoft.com/office/drawing/2014/main" id="{010A8D35-88E8-4167-93C7-62880035FD65}"/>
              </a:ext>
            </a:extLst>
          </p:cNvPr>
          <p:cNvSpPr txBox="1"/>
          <p:nvPr/>
        </p:nvSpPr>
        <p:spPr>
          <a:xfrm>
            <a:off x="1181456" y="4133392"/>
            <a:ext cx="4027471" cy="923330"/>
          </a:xfrm>
          <a:prstGeom prst="rect">
            <a:avLst/>
          </a:prstGeom>
          <a:noFill/>
        </p:spPr>
        <p:txBody>
          <a:bodyPr wrap="square">
            <a:spAutoFit/>
          </a:bodyPr>
          <a:lstStyle/>
          <a:p>
            <a:r>
              <a:rPr lang="en-US" dirty="0"/>
              <a:t>France vs. Croatia odds, picks, prediction: Soccer expert reveals UEFA Nations League bets for Monday, June 13</a:t>
            </a:r>
          </a:p>
        </p:txBody>
      </p:sp>
      <p:sp>
        <p:nvSpPr>
          <p:cNvPr id="6" name="Rectangle 5">
            <a:extLst>
              <a:ext uri="{FF2B5EF4-FFF2-40B4-BE49-F238E27FC236}">
                <a16:creationId xmlns:a16="http://schemas.microsoft.com/office/drawing/2014/main" id="{FDBC0544-9A64-4DED-85FC-46F75CE15549}"/>
              </a:ext>
            </a:extLst>
          </p:cNvPr>
          <p:cNvSpPr/>
          <p:nvPr/>
        </p:nvSpPr>
        <p:spPr bwMode="gray">
          <a:xfrm>
            <a:off x="1181456" y="2405151"/>
            <a:ext cx="4241945" cy="294811"/>
          </a:xfrm>
          <a:prstGeom prst="rect">
            <a:avLst/>
          </a:prstGeom>
          <a:noFill/>
          <a:ln>
            <a:headEnd/>
            <a:tailEnd/>
          </a:ln>
        </p:spPr>
        <p:style>
          <a:lnRef idx="2">
            <a:schemeClr val="accent2"/>
          </a:lnRef>
          <a:fillRef idx="1">
            <a:schemeClr val="lt1"/>
          </a:fillRef>
          <a:effectRef idx="0">
            <a:schemeClr val="accent2"/>
          </a:effectRef>
          <a:fontRef idx="minor">
            <a:schemeClr val="dk1"/>
          </a:fontRef>
        </p:style>
        <p:txBody>
          <a:bodyPr wrap="square" lIns="88900" tIns="88900" rIns="88900" bIns="88900" rtlCol="0" anchor="ctr"/>
          <a:lstStyle/>
          <a:p>
            <a:pPr algn="ctr">
              <a:lnSpc>
                <a:spcPct val="106000"/>
              </a:lnSpc>
              <a:buFont typeface="Wingdings 2" pitchFamily="18" charset="2"/>
              <a:buNone/>
            </a:pPr>
            <a:endParaRPr lang="en-US" sz="1600" b="1" dirty="0">
              <a:solidFill>
                <a:schemeClr val="bg1"/>
              </a:solidFill>
            </a:endParaRPr>
          </a:p>
        </p:txBody>
      </p:sp>
      <p:sp>
        <p:nvSpPr>
          <p:cNvPr id="12" name="Rectangle 11">
            <a:extLst>
              <a:ext uri="{FF2B5EF4-FFF2-40B4-BE49-F238E27FC236}">
                <a16:creationId xmlns:a16="http://schemas.microsoft.com/office/drawing/2014/main" id="{A0056EF0-8B0E-4174-B65B-7409FD200573}"/>
              </a:ext>
            </a:extLst>
          </p:cNvPr>
          <p:cNvSpPr/>
          <p:nvPr/>
        </p:nvSpPr>
        <p:spPr bwMode="gray">
          <a:xfrm>
            <a:off x="1181455" y="2902558"/>
            <a:ext cx="4241945" cy="1103002"/>
          </a:xfrm>
          <a:prstGeom prst="rect">
            <a:avLst/>
          </a:prstGeom>
          <a:noFill/>
          <a:ln>
            <a:headEnd/>
            <a:tailEnd/>
          </a:ln>
        </p:spPr>
        <p:style>
          <a:lnRef idx="2">
            <a:schemeClr val="accent2"/>
          </a:lnRef>
          <a:fillRef idx="1">
            <a:schemeClr val="lt1"/>
          </a:fillRef>
          <a:effectRef idx="0">
            <a:schemeClr val="accent2"/>
          </a:effectRef>
          <a:fontRef idx="minor">
            <a:schemeClr val="dk1"/>
          </a:fontRef>
        </p:style>
        <p:txBody>
          <a:bodyPr wrap="square" lIns="88900" tIns="88900" rIns="88900" bIns="88900" rtlCol="0" anchor="ctr"/>
          <a:lstStyle/>
          <a:p>
            <a:pPr algn="ctr">
              <a:lnSpc>
                <a:spcPct val="106000"/>
              </a:lnSpc>
              <a:buFont typeface="Wingdings 2" pitchFamily="18" charset="2"/>
              <a:buNone/>
            </a:pPr>
            <a:endParaRPr lang="en-US" sz="1600" b="1" dirty="0">
              <a:solidFill>
                <a:schemeClr val="bg1"/>
              </a:solidFill>
            </a:endParaRPr>
          </a:p>
        </p:txBody>
      </p:sp>
      <p:sp>
        <p:nvSpPr>
          <p:cNvPr id="13" name="Rectangle 12">
            <a:extLst>
              <a:ext uri="{FF2B5EF4-FFF2-40B4-BE49-F238E27FC236}">
                <a16:creationId xmlns:a16="http://schemas.microsoft.com/office/drawing/2014/main" id="{C99B9C69-DF03-475C-B513-98D4B7078C8B}"/>
              </a:ext>
            </a:extLst>
          </p:cNvPr>
          <p:cNvSpPr/>
          <p:nvPr/>
        </p:nvSpPr>
        <p:spPr bwMode="gray">
          <a:xfrm>
            <a:off x="1190017" y="4181726"/>
            <a:ext cx="4241945" cy="874996"/>
          </a:xfrm>
          <a:prstGeom prst="rect">
            <a:avLst/>
          </a:prstGeom>
          <a:noFill/>
          <a:ln>
            <a:headEnd/>
            <a:tailEnd/>
          </a:ln>
        </p:spPr>
        <p:style>
          <a:lnRef idx="2">
            <a:schemeClr val="accent2"/>
          </a:lnRef>
          <a:fillRef idx="1">
            <a:schemeClr val="lt1"/>
          </a:fillRef>
          <a:effectRef idx="0">
            <a:schemeClr val="accent2"/>
          </a:effectRef>
          <a:fontRef idx="minor">
            <a:schemeClr val="dk1"/>
          </a:fontRef>
        </p:style>
        <p:txBody>
          <a:bodyPr wrap="square" lIns="88900" tIns="88900" rIns="88900" bIns="88900" rtlCol="0" anchor="ctr"/>
          <a:lstStyle/>
          <a:p>
            <a:pPr algn="ctr">
              <a:lnSpc>
                <a:spcPct val="106000"/>
              </a:lnSpc>
              <a:buFont typeface="Wingdings 2" pitchFamily="18" charset="2"/>
              <a:buNone/>
            </a:pPr>
            <a:endParaRPr lang="en-US" sz="1600" b="1" dirty="0">
              <a:solidFill>
                <a:schemeClr val="bg1"/>
              </a:solidFill>
            </a:endParaRPr>
          </a:p>
        </p:txBody>
      </p:sp>
      <p:sp>
        <p:nvSpPr>
          <p:cNvPr id="14" name="Rectangle 13">
            <a:extLst>
              <a:ext uri="{FF2B5EF4-FFF2-40B4-BE49-F238E27FC236}">
                <a16:creationId xmlns:a16="http://schemas.microsoft.com/office/drawing/2014/main" id="{0CD8E1A7-2839-4150-A9C5-4B0AD3DD1BBC}"/>
              </a:ext>
            </a:extLst>
          </p:cNvPr>
          <p:cNvSpPr/>
          <p:nvPr/>
        </p:nvSpPr>
        <p:spPr bwMode="gray">
          <a:xfrm>
            <a:off x="1190017" y="5192513"/>
            <a:ext cx="4241945" cy="689442"/>
          </a:xfrm>
          <a:prstGeom prst="rect">
            <a:avLst/>
          </a:prstGeom>
          <a:noFill/>
          <a:ln>
            <a:headEnd/>
            <a:tailEnd/>
          </a:ln>
        </p:spPr>
        <p:style>
          <a:lnRef idx="2">
            <a:schemeClr val="accent2"/>
          </a:lnRef>
          <a:fillRef idx="1">
            <a:schemeClr val="lt1"/>
          </a:fillRef>
          <a:effectRef idx="0">
            <a:schemeClr val="accent2"/>
          </a:effectRef>
          <a:fontRef idx="minor">
            <a:schemeClr val="dk1"/>
          </a:fontRef>
        </p:style>
        <p:txBody>
          <a:bodyPr wrap="square" lIns="88900" tIns="88900" rIns="88900" bIns="88900" rtlCol="0" anchor="ctr"/>
          <a:lstStyle/>
          <a:p>
            <a:pPr algn="ctr">
              <a:lnSpc>
                <a:spcPct val="106000"/>
              </a:lnSpc>
              <a:buFont typeface="Wingdings 2" pitchFamily="18" charset="2"/>
              <a:buNone/>
            </a:pPr>
            <a:endParaRPr lang="en-US" sz="1600" b="1" dirty="0">
              <a:solidFill>
                <a:schemeClr val="bg1"/>
              </a:solidFill>
            </a:endParaRPr>
          </a:p>
        </p:txBody>
      </p:sp>
      <p:sp>
        <p:nvSpPr>
          <p:cNvPr id="9" name="Arrow: Right 8">
            <a:extLst>
              <a:ext uri="{FF2B5EF4-FFF2-40B4-BE49-F238E27FC236}">
                <a16:creationId xmlns:a16="http://schemas.microsoft.com/office/drawing/2014/main" id="{D278EB92-CEDD-4302-A8F5-1CA260849BE7}"/>
              </a:ext>
            </a:extLst>
          </p:cNvPr>
          <p:cNvSpPr/>
          <p:nvPr/>
        </p:nvSpPr>
        <p:spPr bwMode="gray">
          <a:xfrm>
            <a:off x="5431962" y="2462323"/>
            <a:ext cx="1063017" cy="219827"/>
          </a:xfrm>
          <a:prstGeom prst="rightArrow">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dirty="0">
              <a:solidFill>
                <a:schemeClr val="bg1"/>
              </a:solidFill>
            </a:endParaRPr>
          </a:p>
        </p:txBody>
      </p:sp>
      <p:sp>
        <p:nvSpPr>
          <p:cNvPr id="16" name="Arrow: Right 15">
            <a:extLst>
              <a:ext uri="{FF2B5EF4-FFF2-40B4-BE49-F238E27FC236}">
                <a16:creationId xmlns:a16="http://schemas.microsoft.com/office/drawing/2014/main" id="{70B9BA3D-9FA6-4F49-AB3E-1D91B306BA79}"/>
              </a:ext>
            </a:extLst>
          </p:cNvPr>
          <p:cNvSpPr/>
          <p:nvPr/>
        </p:nvSpPr>
        <p:spPr bwMode="gray">
          <a:xfrm>
            <a:off x="5431962" y="3330931"/>
            <a:ext cx="1063017" cy="219827"/>
          </a:xfrm>
          <a:prstGeom prst="rightArrow">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dirty="0">
              <a:solidFill>
                <a:schemeClr val="bg1"/>
              </a:solidFill>
            </a:endParaRPr>
          </a:p>
        </p:txBody>
      </p:sp>
      <p:sp>
        <p:nvSpPr>
          <p:cNvPr id="17" name="Arrow: Right 16">
            <a:extLst>
              <a:ext uri="{FF2B5EF4-FFF2-40B4-BE49-F238E27FC236}">
                <a16:creationId xmlns:a16="http://schemas.microsoft.com/office/drawing/2014/main" id="{3D52ADBA-D4DC-4FC3-84BD-4944F4669AF5}"/>
              </a:ext>
            </a:extLst>
          </p:cNvPr>
          <p:cNvSpPr/>
          <p:nvPr/>
        </p:nvSpPr>
        <p:spPr bwMode="gray">
          <a:xfrm>
            <a:off x="5450797" y="4485143"/>
            <a:ext cx="1063017" cy="219827"/>
          </a:xfrm>
          <a:prstGeom prst="rightArrow">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dirty="0">
              <a:solidFill>
                <a:schemeClr val="bg1"/>
              </a:solidFill>
            </a:endParaRPr>
          </a:p>
        </p:txBody>
      </p:sp>
      <p:sp>
        <p:nvSpPr>
          <p:cNvPr id="18" name="Arrow: Right 17">
            <a:extLst>
              <a:ext uri="{FF2B5EF4-FFF2-40B4-BE49-F238E27FC236}">
                <a16:creationId xmlns:a16="http://schemas.microsoft.com/office/drawing/2014/main" id="{7D3D6D1B-A31E-4928-98C3-2167B24A4691}"/>
              </a:ext>
            </a:extLst>
          </p:cNvPr>
          <p:cNvSpPr/>
          <p:nvPr/>
        </p:nvSpPr>
        <p:spPr bwMode="gray">
          <a:xfrm>
            <a:off x="5431962" y="5427320"/>
            <a:ext cx="1063017" cy="219827"/>
          </a:xfrm>
          <a:prstGeom prst="rightArrow">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dirty="0">
              <a:solidFill>
                <a:schemeClr val="bg1"/>
              </a:solidFill>
            </a:endParaRPr>
          </a:p>
        </p:txBody>
      </p:sp>
      <p:sp>
        <p:nvSpPr>
          <p:cNvPr id="20" name="TextBox 19">
            <a:extLst>
              <a:ext uri="{FF2B5EF4-FFF2-40B4-BE49-F238E27FC236}">
                <a16:creationId xmlns:a16="http://schemas.microsoft.com/office/drawing/2014/main" id="{AD9B7608-6D68-4512-968E-3B8BFE146065}"/>
              </a:ext>
            </a:extLst>
          </p:cNvPr>
          <p:cNvSpPr txBox="1"/>
          <p:nvPr/>
        </p:nvSpPr>
        <p:spPr>
          <a:xfrm>
            <a:off x="6584093" y="2424038"/>
            <a:ext cx="722544" cy="276999"/>
          </a:xfrm>
          <a:prstGeom prst="rect">
            <a:avLst/>
          </a:prstGeom>
          <a:noFill/>
        </p:spPr>
        <p:txBody>
          <a:bodyPr wrap="square" lIns="0" tIns="0" rIns="0" bIns="0" rtlCol="0">
            <a:spAutoFit/>
          </a:bodyPr>
          <a:lstStyle/>
          <a:p>
            <a:pPr>
              <a:spcBef>
                <a:spcPts val="600"/>
              </a:spcBef>
              <a:buSzPct val="100000"/>
            </a:pPr>
            <a:r>
              <a:rPr lang="en-US" dirty="0">
                <a:solidFill>
                  <a:srgbClr val="313131"/>
                </a:solidFill>
              </a:rPr>
              <a:t>Health</a:t>
            </a:r>
          </a:p>
        </p:txBody>
      </p:sp>
      <p:sp>
        <p:nvSpPr>
          <p:cNvPr id="21" name="TextBox 20">
            <a:extLst>
              <a:ext uri="{FF2B5EF4-FFF2-40B4-BE49-F238E27FC236}">
                <a16:creationId xmlns:a16="http://schemas.microsoft.com/office/drawing/2014/main" id="{6BDFB8B4-C6A5-42D5-A120-E7FA8DBECA28}"/>
              </a:ext>
            </a:extLst>
          </p:cNvPr>
          <p:cNvSpPr txBox="1"/>
          <p:nvPr/>
        </p:nvSpPr>
        <p:spPr>
          <a:xfrm>
            <a:off x="6584093" y="3273759"/>
            <a:ext cx="722544" cy="276999"/>
          </a:xfrm>
          <a:prstGeom prst="rect">
            <a:avLst/>
          </a:prstGeom>
          <a:noFill/>
        </p:spPr>
        <p:txBody>
          <a:bodyPr wrap="square" lIns="0" tIns="0" rIns="0" bIns="0" rtlCol="0">
            <a:spAutoFit/>
          </a:bodyPr>
          <a:lstStyle/>
          <a:p>
            <a:pPr>
              <a:spcBef>
                <a:spcPts val="600"/>
              </a:spcBef>
              <a:buSzPct val="100000"/>
            </a:pPr>
            <a:r>
              <a:rPr lang="en-US" dirty="0">
                <a:solidFill>
                  <a:srgbClr val="313131"/>
                </a:solidFill>
              </a:rPr>
              <a:t>Politics</a:t>
            </a:r>
          </a:p>
        </p:txBody>
      </p:sp>
      <p:sp>
        <p:nvSpPr>
          <p:cNvPr id="22" name="TextBox 21">
            <a:extLst>
              <a:ext uri="{FF2B5EF4-FFF2-40B4-BE49-F238E27FC236}">
                <a16:creationId xmlns:a16="http://schemas.microsoft.com/office/drawing/2014/main" id="{CFC812B0-A059-4CFC-AEC7-27666E55C9A2}"/>
              </a:ext>
            </a:extLst>
          </p:cNvPr>
          <p:cNvSpPr txBox="1"/>
          <p:nvPr/>
        </p:nvSpPr>
        <p:spPr>
          <a:xfrm>
            <a:off x="6584093" y="4456556"/>
            <a:ext cx="722544" cy="276999"/>
          </a:xfrm>
          <a:prstGeom prst="rect">
            <a:avLst/>
          </a:prstGeom>
          <a:noFill/>
        </p:spPr>
        <p:txBody>
          <a:bodyPr wrap="square" lIns="0" tIns="0" rIns="0" bIns="0" rtlCol="0">
            <a:spAutoFit/>
          </a:bodyPr>
          <a:lstStyle/>
          <a:p>
            <a:pPr>
              <a:spcBef>
                <a:spcPts val="600"/>
              </a:spcBef>
              <a:buSzPct val="100000"/>
            </a:pPr>
            <a:r>
              <a:rPr lang="en-US" dirty="0">
                <a:solidFill>
                  <a:srgbClr val="313131"/>
                </a:solidFill>
              </a:rPr>
              <a:t>Sport</a:t>
            </a:r>
          </a:p>
        </p:txBody>
      </p:sp>
      <p:sp>
        <p:nvSpPr>
          <p:cNvPr id="23" name="TextBox 22">
            <a:extLst>
              <a:ext uri="{FF2B5EF4-FFF2-40B4-BE49-F238E27FC236}">
                <a16:creationId xmlns:a16="http://schemas.microsoft.com/office/drawing/2014/main" id="{5C5117AB-E4C7-456B-B4C9-832E0478F7B9}"/>
              </a:ext>
            </a:extLst>
          </p:cNvPr>
          <p:cNvSpPr txBox="1"/>
          <p:nvPr/>
        </p:nvSpPr>
        <p:spPr>
          <a:xfrm>
            <a:off x="6671711" y="5398733"/>
            <a:ext cx="1929470" cy="276999"/>
          </a:xfrm>
          <a:prstGeom prst="rect">
            <a:avLst/>
          </a:prstGeom>
          <a:noFill/>
        </p:spPr>
        <p:txBody>
          <a:bodyPr wrap="square" lIns="0" tIns="0" rIns="0" bIns="0" rtlCol="0">
            <a:spAutoFit/>
          </a:bodyPr>
          <a:lstStyle/>
          <a:p>
            <a:pPr>
              <a:spcBef>
                <a:spcPts val="600"/>
              </a:spcBef>
              <a:buSzPct val="100000"/>
            </a:pPr>
            <a:r>
              <a:rPr lang="en-US" dirty="0">
                <a:solidFill>
                  <a:srgbClr val="313131"/>
                </a:solidFill>
              </a:rPr>
              <a:t>Politics or Sports?</a:t>
            </a:r>
          </a:p>
        </p:txBody>
      </p:sp>
    </p:spTree>
    <p:extLst>
      <p:ext uri="{BB962C8B-B14F-4D97-AF65-F5344CB8AC3E}">
        <p14:creationId xmlns:p14="http://schemas.microsoft.com/office/powerpoint/2010/main" val="5903094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90" name="Title 4">
            <a:extLst>
              <a:ext uri="{FF2B5EF4-FFF2-40B4-BE49-F238E27FC236}">
                <a16:creationId xmlns:a16="http://schemas.microsoft.com/office/drawing/2014/main" id="{B7ACBFB9-7091-AEAF-7C93-BC93B74C624E}"/>
              </a:ext>
            </a:extLst>
          </p:cNvPr>
          <p:cNvSpPr>
            <a:spLocks noGrp="1"/>
          </p:cNvSpPr>
          <p:nvPr>
            <p:ph type="title"/>
          </p:nvPr>
        </p:nvSpPr>
        <p:spPr>
          <a:xfrm>
            <a:off x="501650" y="317500"/>
            <a:ext cx="6320390" cy="699642"/>
          </a:xfrm>
        </p:spPr>
        <p:txBody>
          <a:bodyPr/>
          <a:lstStyle/>
          <a:p>
            <a:r>
              <a:rPr lang="en-US" sz="3600">
                <a:solidFill>
                  <a:schemeClr val="accent1">
                    <a:lumMod val="75000"/>
                  </a:schemeClr>
                </a:solidFill>
                <a:latin typeface="Arial" panose="020B0604020202020204" pitchFamily="34" charset="0"/>
                <a:cs typeface="Arial" panose="020B0604020202020204" pitchFamily="34" charset="0"/>
              </a:rPr>
              <a:t>Natural Language processing</a:t>
            </a:r>
            <a:endParaRPr lang="en-US" sz="3600" dirty="0">
              <a:solidFill>
                <a:schemeClr val="accent1">
                  <a:lumMod val="75000"/>
                </a:schemeClr>
              </a:solidFill>
              <a:latin typeface="Arial" panose="020B0604020202020204" pitchFamily="34" charset="0"/>
              <a:cs typeface="Arial" panose="020B0604020202020204" pitchFamily="34" charset="0"/>
            </a:endParaRPr>
          </a:p>
        </p:txBody>
      </p:sp>
      <p:sp>
        <p:nvSpPr>
          <p:cNvPr id="11" name="Title 4">
            <a:extLst>
              <a:ext uri="{FF2B5EF4-FFF2-40B4-BE49-F238E27FC236}">
                <a16:creationId xmlns:a16="http://schemas.microsoft.com/office/drawing/2014/main" id="{E5D21D10-911D-48DE-A7AB-F42F6E1E5269}"/>
              </a:ext>
            </a:extLst>
          </p:cNvPr>
          <p:cNvSpPr txBox="1">
            <a:spLocks/>
          </p:cNvSpPr>
          <p:nvPr/>
        </p:nvSpPr>
        <p:spPr bwMode="gray">
          <a:xfrm>
            <a:off x="501650" y="1017142"/>
            <a:ext cx="4224463" cy="318497"/>
          </a:xfrm>
          <a:prstGeom prst="rect">
            <a:avLst/>
          </a:prstGeom>
        </p:spPr>
        <p:txBody>
          <a:bodyPr vert="horz" lIns="0" tIns="0" rIns="0" bIns="0" rtlCol="0" anchor="t" anchorCtr="0">
            <a:noAutofit/>
          </a:bodyPr>
          <a:lstStyle>
            <a:lvl1pPr algn="l" defTabSz="914400" rtl="0" eaLnBrk="1" latinLnBrk="0" hangingPunct="1">
              <a:spcBef>
                <a:spcPct val="0"/>
              </a:spcBef>
              <a:buNone/>
              <a:defRPr sz="2100" kern="1200">
                <a:solidFill>
                  <a:schemeClr val="tx1"/>
                </a:solidFill>
                <a:latin typeface="+mj-lt"/>
                <a:ea typeface="+mj-ea"/>
                <a:cs typeface="Calibri Light" panose="020F0302020204030204" pitchFamily="34" charset="0"/>
              </a:defRPr>
            </a:lvl1pPr>
          </a:lstStyle>
          <a:p>
            <a:pPr algn="just"/>
            <a:r>
              <a:rPr lang="en-US" sz="2000" dirty="0">
                <a:solidFill>
                  <a:srgbClr val="202124"/>
                </a:solidFill>
                <a:latin typeface="Arial" panose="020B0604020202020204" pitchFamily="34" charset="0"/>
                <a:cs typeface="Arial" panose="020B0604020202020204" pitchFamily="34" charset="0"/>
              </a:rPr>
              <a:t>Topic modelling</a:t>
            </a:r>
            <a:endParaRPr lang="en-US" sz="2800" dirty="0">
              <a:solidFill>
                <a:schemeClr val="accent1">
                  <a:lumMod val="75000"/>
                </a:schemeClr>
              </a:solidFill>
              <a:latin typeface="Arial" panose="020B0604020202020204" pitchFamily="34" charset="0"/>
              <a:cs typeface="Arial" panose="020B0604020202020204" pitchFamily="34" charset="0"/>
            </a:endParaRPr>
          </a:p>
        </p:txBody>
      </p:sp>
      <p:pic>
        <p:nvPicPr>
          <p:cNvPr id="4" name="Graphic 3" descr="Network diagram with solid fill">
            <a:extLst>
              <a:ext uri="{FF2B5EF4-FFF2-40B4-BE49-F238E27FC236}">
                <a16:creationId xmlns:a16="http://schemas.microsoft.com/office/drawing/2014/main" id="{359AFC54-5B5A-4464-9330-31D97FF51DF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a:off x="8539536" y="1853084"/>
            <a:ext cx="3943563" cy="3943563"/>
          </a:xfrm>
          <a:prstGeom prst="rect">
            <a:avLst/>
          </a:prstGeom>
        </p:spPr>
      </p:pic>
      <p:sp>
        <p:nvSpPr>
          <p:cNvPr id="5" name="Title 4">
            <a:extLst>
              <a:ext uri="{FF2B5EF4-FFF2-40B4-BE49-F238E27FC236}">
                <a16:creationId xmlns:a16="http://schemas.microsoft.com/office/drawing/2014/main" id="{1C1D1292-0D80-4478-A771-5F9316AFDEA8}"/>
              </a:ext>
            </a:extLst>
          </p:cNvPr>
          <p:cNvSpPr txBox="1">
            <a:spLocks/>
          </p:cNvSpPr>
          <p:nvPr/>
        </p:nvSpPr>
        <p:spPr bwMode="gray">
          <a:xfrm>
            <a:off x="501650" y="1577707"/>
            <a:ext cx="7090951" cy="4494319"/>
          </a:xfrm>
          <a:prstGeom prst="rect">
            <a:avLst/>
          </a:prstGeom>
        </p:spPr>
        <p:txBody>
          <a:bodyPr vert="horz" lIns="0" tIns="0" rIns="0" bIns="0" rtlCol="0" anchor="t" anchorCtr="0">
            <a:noAutofit/>
          </a:bodyPr>
          <a:lstStyle>
            <a:lvl1pPr algn="l" defTabSz="914400" rtl="0" eaLnBrk="1" latinLnBrk="0" hangingPunct="1">
              <a:spcBef>
                <a:spcPct val="0"/>
              </a:spcBef>
              <a:buNone/>
              <a:defRPr sz="2100" kern="1200">
                <a:solidFill>
                  <a:schemeClr val="tx1"/>
                </a:solidFill>
                <a:latin typeface="+mj-lt"/>
                <a:ea typeface="+mj-ea"/>
                <a:cs typeface="Calibri Light" panose="020F0302020204030204" pitchFamily="34" charset="0"/>
              </a:defRPr>
            </a:lvl1pPr>
          </a:lstStyle>
          <a:p>
            <a:pPr algn="just"/>
            <a:r>
              <a:rPr lang="en-US" sz="1600" dirty="0">
                <a:latin typeface="Arial" panose="020B0604020202020204" pitchFamily="34" charset="0"/>
                <a:cs typeface="Arial" panose="020B0604020202020204" pitchFamily="34" charset="0"/>
              </a:rPr>
              <a:t>Two basic methods:</a:t>
            </a:r>
          </a:p>
          <a:p>
            <a:pPr algn="just"/>
            <a:endParaRPr lang="en-US" sz="1600" dirty="0">
              <a:latin typeface="Arial" panose="020B0604020202020204" pitchFamily="34" charset="0"/>
              <a:cs typeface="Arial" panose="020B0604020202020204" pitchFamily="34" charset="0"/>
            </a:endParaRPr>
          </a:p>
          <a:p>
            <a:pPr marL="742950" lvl="1" indent="-285750" algn="just">
              <a:buFont typeface="Arial" panose="020B0604020202020204" pitchFamily="34" charset="0"/>
              <a:buChar char="•"/>
            </a:pPr>
            <a:r>
              <a:rPr lang="en-US" sz="2000" dirty="0">
                <a:solidFill>
                  <a:srgbClr val="648D1C"/>
                </a:solidFill>
                <a:latin typeface="Arial" panose="020B0604020202020204" pitchFamily="34" charset="0"/>
                <a:cs typeface="Arial" panose="020B0604020202020204" pitchFamily="34" charset="0"/>
              </a:rPr>
              <a:t>Rule based/ keywords- based approach</a:t>
            </a:r>
          </a:p>
          <a:p>
            <a:pPr lvl="1" algn="just"/>
            <a:endParaRPr lang="en-US" sz="2000" dirty="0">
              <a:solidFill>
                <a:srgbClr val="648D1C"/>
              </a:solidFill>
              <a:latin typeface="Arial" panose="020B0604020202020204" pitchFamily="34" charset="0"/>
              <a:cs typeface="Arial" panose="020B0604020202020204" pitchFamily="34" charset="0"/>
            </a:endParaRPr>
          </a:p>
          <a:p>
            <a:pPr lvl="1"/>
            <a:r>
              <a:rPr lang="en-US" sz="1600" b="0" i="0" u="none" strike="noStrike" baseline="0" dirty="0">
                <a:solidFill>
                  <a:srgbClr val="000000"/>
                </a:solidFill>
                <a:latin typeface="Arial" panose="020B0604020202020204" pitchFamily="34" charset="0"/>
                <a:cs typeface="Arial" panose="020B0604020202020204" pitchFamily="34" charset="0"/>
              </a:rPr>
              <a:t>Suppose we have </a:t>
            </a:r>
            <a:r>
              <a:rPr lang="en-US" sz="1600" b="0" i="0" u="none" strike="noStrike" baseline="0" dirty="0" err="1">
                <a:solidFill>
                  <a:srgbClr val="000000"/>
                </a:solidFill>
                <a:latin typeface="Arial" panose="020B0604020202020204" pitchFamily="34" charset="0"/>
                <a:cs typeface="Arial" panose="020B0604020202020204" pitchFamily="34" charset="0"/>
              </a:rPr>
              <a:t>lis</a:t>
            </a:r>
            <a:r>
              <a:rPr lang="en-US" sz="1600" b="0" i="0" u="none" strike="noStrike" baseline="0" dirty="0">
                <a:solidFill>
                  <a:srgbClr val="000000"/>
                </a:solidFill>
                <a:latin typeface="Arial" panose="020B0604020202020204" pitchFamily="34" charset="0"/>
                <a:cs typeface="Arial" panose="020B0604020202020204" pitchFamily="34" charset="0"/>
              </a:rPr>
              <a:t> of keywords related to sports and politics:</a:t>
            </a:r>
          </a:p>
          <a:p>
            <a:pPr lvl="1"/>
            <a:endParaRPr lang="en-US" sz="1600" b="0" i="0" u="none" strike="noStrike" baseline="0" dirty="0">
              <a:solidFill>
                <a:srgbClr val="000000"/>
              </a:solidFill>
              <a:latin typeface="Arial" panose="020B0604020202020204" pitchFamily="34" charset="0"/>
              <a:cs typeface="Arial" panose="020B0604020202020204" pitchFamily="34" charset="0"/>
            </a:endParaRPr>
          </a:p>
          <a:p>
            <a:pPr lvl="2"/>
            <a:r>
              <a:rPr lang="en-US" sz="1600" b="0" i="0" u="none" strike="noStrike" baseline="0" dirty="0">
                <a:solidFill>
                  <a:srgbClr val="000000"/>
                </a:solidFill>
                <a:latin typeface="Arial" panose="020B0604020202020204" pitchFamily="34" charset="0"/>
                <a:cs typeface="Arial" panose="020B0604020202020204" pitchFamily="34" charset="0"/>
              </a:rPr>
              <a:t>Sports= [football, basketball, LeBron James]</a:t>
            </a:r>
          </a:p>
          <a:p>
            <a:pPr lvl="2"/>
            <a:r>
              <a:rPr lang="en-US" sz="1600" b="0" i="0" u="none" strike="noStrike" baseline="0" dirty="0">
                <a:solidFill>
                  <a:srgbClr val="000000"/>
                </a:solidFill>
                <a:latin typeface="Arial" panose="020B0604020202020204" pitchFamily="34" charset="0"/>
                <a:cs typeface="Arial" panose="020B0604020202020204" pitchFamily="34" charset="0"/>
              </a:rPr>
              <a:t>Politics = [Barack Obama, Donald Trump, Hillary Clinton, Putin]</a:t>
            </a:r>
          </a:p>
          <a:p>
            <a:pPr lvl="2"/>
            <a:endParaRPr lang="en-US" sz="1600" b="0" i="0" u="none" strike="noStrike" baseline="0" dirty="0">
              <a:solidFill>
                <a:srgbClr val="000000"/>
              </a:solidFill>
              <a:latin typeface="Arial" panose="020B0604020202020204" pitchFamily="34" charset="0"/>
              <a:cs typeface="Arial" panose="020B0604020202020204" pitchFamily="34" charset="0"/>
            </a:endParaRPr>
          </a:p>
          <a:p>
            <a:pPr lvl="1"/>
            <a:r>
              <a:rPr lang="en-US" sz="1600" b="0" i="0" u="none" strike="noStrike" baseline="0" dirty="0">
                <a:solidFill>
                  <a:srgbClr val="000000"/>
                </a:solidFill>
                <a:latin typeface="Arial" panose="020B0604020202020204" pitchFamily="34" charset="0"/>
                <a:cs typeface="Arial" panose="020B0604020202020204" pitchFamily="34" charset="0"/>
              </a:rPr>
              <a:t>Keywords are now used for text classification:</a:t>
            </a:r>
          </a:p>
          <a:p>
            <a:pPr lvl="1"/>
            <a:endParaRPr lang="en-US" sz="1600" b="0" i="0" u="none" strike="noStrike" baseline="0" dirty="0">
              <a:solidFill>
                <a:srgbClr val="000000"/>
              </a:solidFill>
              <a:latin typeface="Arial" panose="020B0604020202020204" pitchFamily="34" charset="0"/>
              <a:cs typeface="Arial" panose="020B0604020202020204" pitchFamily="34" charset="0"/>
            </a:endParaRPr>
          </a:p>
          <a:p>
            <a:pPr lvl="2"/>
            <a:r>
              <a:rPr lang="en-US" sz="1600" b="0" i="0" u="none" strike="noStrike" baseline="0" dirty="0">
                <a:solidFill>
                  <a:srgbClr val="000000"/>
                </a:solidFill>
                <a:latin typeface="Arial" panose="020B0604020202020204" pitchFamily="34" charset="0"/>
                <a:cs typeface="Arial" panose="020B0604020202020204" pitchFamily="34" charset="0"/>
              </a:rPr>
              <a:t>Text = “When is LeBron James' first game with the Lakers? “</a:t>
            </a:r>
          </a:p>
          <a:p>
            <a:pPr lvl="2"/>
            <a:r>
              <a:rPr lang="en-US" sz="1600" b="0" i="0" u="none" strike="noStrike" baseline="0" dirty="0">
                <a:solidFill>
                  <a:srgbClr val="000000"/>
                </a:solidFill>
                <a:latin typeface="Arial" panose="020B0604020202020204" pitchFamily="34" charset="0"/>
                <a:cs typeface="Arial" panose="020B0604020202020204" pitchFamily="34" charset="0"/>
              </a:rPr>
              <a:t>Count the number of words in the text related to:</a:t>
            </a:r>
          </a:p>
          <a:p>
            <a:pPr lvl="2"/>
            <a:endParaRPr lang="en-US" sz="1600" b="0" i="0" u="none" strike="noStrike" baseline="0" dirty="0">
              <a:solidFill>
                <a:srgbClr val="000000"/>
              </a:solidFill>
              <a:latin typeface="Arial" panose="020B0604020202020204" pitchFamily="34" charset="0"/>
              <a:cs typeface="Arial" panose="020B0604020202020204" pitchFamily="34" charset="0"/>
            </a:endParaRPr>
          </a:p>
          <a:p>
            <a:pPr lvl="2"/>
            <a:endParaRPr lang="en-US" sz="1600" b="0" i="0" u="none" strike="noStrike" baseline="0" dirty="0">
              <a:solidFill>
                <a:srgbClr val="000000"/>
              </a:solidFill>
              <a:latin typeface="Arial" panose="020B0604020202020204" pitchFamily="34" charset="0"/>
              <a:cs typeface="Arial" panose="020B0604020202020204" pitchFamily="34" charset="0"/>
            </a:endParaRPr>
          </a:p>
          <a:p>
            <a:pPr lvl="2"/>
            <a:r>
              <a:rPr lang="en-US" sz="1600" b="0" i="0" u="none" strike="noStrike" baseline="0" dirty="0">
                <a:solidFill>
                  <a:srgbClr val="000000"/>
                </a:solidFill>
                <a:latin typeface="Arial" panose="020B0604020202020204" pitchFamily="34" charset="0"/>
                <a:cs typeface="Arial" panose="020B0604020202020204" pitchFamily="34" charset="0"/>
              </a:rPr>
              <a:t>Sports</a:t>
            </a:r>
            <a:r>
              <a:rPr lang="en-US" sz="1600" b="1" i="0" u="none" strike="noStrike" baseline="0" dirty="0">
                <a:solidFill>
                  <a:srgbClr val="000000"/>
                </a:solidFill>
                <a:latin typeface="Arial" panose="020B0604020202020204" pitchFamily="34" charset="0"/>
                <a:cs typeface="Arial" panose="020B0604020202020204" pitchFamily="34" charset="0"/>
              </a:rPr>
              <a:t>→  </a:t>
            </a:r>
            <a:r>
              <a:rPr lang="en-US" sz="1600" b="0" i="0" u="none" strike="noStrike" baseline="0" dirty="0">
                <a:solidFill>
                  <a:srgbClr val="000000"/>
                </a:solidFill>
                <a:latin typeface="Arial" panose="020B0604020202020204" pitchFamily="34" charset="0"/>
                <a:cs typeface="Arial" panose="020B0604020202020204" pitchFamily="34" charset="0"/>
              </a:rPr>
              <a:t>1</a:t>
            </a:r>
          </a:p>
          <a:p>
            <a:pPr lvl="2"/>
            <a:r>
              <a:rPr lang="en-US" sz="1600" b="0" i="0" u="none" strike="noStrike" baseline="0" dirty="0">
                <a:solidFill>
                  <a:srgbClr val="000000"/>
                </a:solidFill>
                <a:latin typeface="Arial" panose="020B0604020202020204" pitchFamily="34" charset="0"/>
                <a:cs typeface="Arial" panose="020B0604020202020204" pitchFamily="34" charset="0"/>
              </a:rPr>
              <a:t>Politics</a:t>
            </a:r>
            <a:r>
              <a:rPr lang="en-US" sz="1600" b="1" i="0" u="none" strike="noStrike" baseline="0" dirty="0">
                <a:solidFill>
                  <a:srgbClr val="000000"/>
                </a:solidFill>
                <a:latin typeface="Arial" panose="020B0604020202020204" pitchFamily="34" charset="0"/>
                <a:cs typeface="Arial" panose="020B0604020202020204" pitchFamily="34" charset="0"/>
              </a:rPr>
              <a:t>→ </a:t>
            </a:r>
            <a:r>
              <a:rPr lang="en-US" sz="1600" b="0" i="0" u="none" strike="noStrike" baseline="0" dirty="0">
                <a:solidFill>
                  <a:srgbClr val="000000"/>
                </a:solidFill>
                <a:latin typeface="Arial" panose="020B0604020202020204" pitchFamily="34" charset="0"/>
                <a:cs typeface="Arial" panose="020B0604020202020204" pitchFamily="34" charset="0"/>
              </a:rPr>
              <a:t>0</a:t>
            </a:r>
            <a:endParaRPr lang="en-US" sz="1600" dirty="0">
              <a:solidFill>
                <a:srgbClr val="648D1C"/>
              </a:solidFill>
              <a:latin typeface="Arial" panose="020B0604020202020204" pitchFamily="34" charset="0"/>
              <a:cs typeface="Arial" panose="020B0604020202020204" pitchFamily="34" charset="0"/>
            </a:endParaRPr>
          </a:p>
        </p:txBody>
      </p:sp>
      <p:sp>
        <p:nvSpPr>
          <p:cNvPr id="25" name="TextBox 24">
            <a:extLst>
              <a:ext uri="{FF2B5EF4-FFF2-40B4-BE49-F238E27FC236}">
                <a16:creationId xmlns:a16="http://schemas.microsoft.com/office/drawing/2014/main" id="{F60E4773-A611-4995-B3B8-9E29C54E31FD}"/>
              </a:ext>
            </a:extLst>
          </p:cNvPr>
          <p:cNvSpPr txBox="1"/>
          <p:nvPr/>
        </p:nvSpPr>
        <p:spPr>
          <a:xfrm>
            <a:off x="2965379" y="5406098"/>
            <a:ext cx="2987211" cy="338554"/>
          </a:xfrm>
          <a:prstGeom prst="rect">
            <a:avLst/>
          </a:prstGeom>
          <a:noFill/>
        </p:spPr>
        <p:txBody>
          <a:bodyPr wrap="square">
            <a:spAutoFit/>
          </a:bodyPr>
          <a:lstStyle/>
          <a:p>
            <a:r>
              <a:rPr lang="en-US" sz="1600" b="0" i="0" u="none" strike="noStrike" baseline="0" dirty="0">
                <a:solidFill>
                  <a:srgbClr val="000000"/>
                </a:solidFill>
                <a:latin typeface="Arial" panose="020B0604020202020204" pitchFamily="34" charset="0"/>
                <a:cs typeface="Arial" panose="020B0604020202020204" pitchFamily="34" charset="0"/>
              </a:rPr>
              <a:t>text is classified as </a:t>
            </a:r>
            <a:r>
              <a:rPr lang="en-US" sz="1600" b="1" i="0" u="none" strike="noStrike" baseline="0" dirty="0">
                <a:solidFill>
                  <a:srgbClr val="648D1C"/>
                </a:solidFill>
                <a:latin typeface="Arial" panose="020B0604020202020204" pitchFamily="34" charset="0"/>
                <a:cs typeface="Arial" panose="020B0604020202020204" pitchFamily="34" charset="0"/>
              </a:rPr>
              <a:t>sports</a:t>
            </a:r>
            <a:endParaRPr lang="en-US" sz="1600" dirty="0">
              <a:latin typeface="Arial" panose="020B0604020202020204" pitchFamily="34" charset="0"/>
              <a:cs typeface="Arial" panose="020B0604020202020204" pitchFamily="34" charset="0"/>
            </a:endParaRPr>
          </a:p>
        </p:txBody>
      </p:sp>
      <p:sp>
        <p:nvSpPr>
          <p:cNvPr id="24" name="Right Brace 23">
            <a:extLst>
              <a:ext uri="{FF2B5EF4-FFF2-40B4-BE49-F238E27FC236}">
                <a16:creationId xmlns:a16="http://schemas.microsoft.com/office/drawing/2014/main" id="{B85B7A50-1E62-42AC-9028-5B8BDD79C834}"/>
              </a:ext>
            </a:extLst>
          </p:cNvPr>
          <p:cNvSpPr/>
          <p:nvPr/>
        </p:nvSpPr>
        <p:spPr>
          <a:xfrm>
            <a:off x="2418672" y="5280293"/>
            <a:ext cx="390418" cy="667821"/>
          </a:xfrm>
          <a:prstGeom prst="rightBrace">
            <a:avLst/>
          </a:prstGeom>
          <a:ln/>
        </p:spPr>
        <p:style>
          <a:lnRef idx="2">
            <a:schemeClr val="accent3"/>
          </a:lnRef>
          <a:fillRef idx="0">
            <a:schemeClr val="accent3"/>
          </a:fillRef>
          <a:effectRef idx="1">
            <a:schemeClr val="accent3"/>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5463000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90" name="Title 4">
            <a:extLst>
              <a:ext uri="{FF2B5EF4-FFF2-40B4-BE49-F238E27FC236}">
                <a16:creationId xmlns:a16="http://schemas.microsoft.com/office/drawing/2014/main" id="{B7ACBFB9-7091-AEAF-7C93-BC93B74C624E}"/>
              </a:ext>
            </a:extLst>
          </p:cNvPr>
          <p:cNvSpPr>
            <a:spLocks noGrp="1"/>
          </p:cNvSpPr>
          <p:nvPr>
            <p:ph type="title"/>
          </p:nvPr>
        </p:nvSpPr>
        <p:spPr>
          <a:xfrm>
            <a:off x="501650" y="317500"/>
            <a:ext cx="6320390" cy="699642"/>
          </a:xfrm>
        </p:spPr>
        <p:txBody>
          <a:bodyPr/>
          <a:lstStyle/>
          <a:p>
            <a:r>
              <a:rPr lang="en-US" sz="3600">
                <a:solidFill>
                  <a:schemeClr val="accent1">
                    <a:lumMod val="75000"/>
                  </a:schemeClr>
                </a:solidFill>
                <a:latin typeface="Arial" panose="020B0604020202020204" pitchFamily="34" charset="0"/>
                <a:cs typeface="Arial" panose="020B0604020202020204" pitchFamily="34" charset="0"/>
              </a:rPr>
              <a:t>Natural Language processing</a:t>
            </a:r>
            <a:endParaRPr lang="en-US" sz="3600" dirty="0">
              <a:solidFill>
                <a:schemeClr val="accent1">
                  <a:lumMod val="75000"/>
                </a:schemeClr>
              </a:solidFill>
              <a:latin typeface="Arial" panose="020B0604020202020204" pitchFamily="34" charset="0"/>
              <a:cs typeface="Arial" panose="020B0604020202020204" pitchFamily="34" charset="0"/>
            </a:endParaRPr>
          </a:p>
        </p:txBody>
      </p:sp>
      <p:sp>
        <p:nvSpPr>
          <p:cNvPr id="11" name="Title 4">
            <a:extLst>
              <a:ext uri="{FF2B5EF4-FFF2-40B4-BE49-F238E27FC236}">
                <a16:creationId xmlns:a16="http://schemas.microsoft.com/office/drawing/2014/main" id="{E5D21D10-911D-48DE-A7AB-F42F6E1E5269}"/>
              </a:ext>
            </a:extLst>
          </p:cNvPr>
          <p:cNvSpPr txBox="1">
            <a:spLocks/>
          </p:cNvSpPr>
          <p:nvPr/>
        </p:nvSpPr>
        <p:spPr bwMode="gray">
          <a:xfrm>
            <a:off x="501650" y="1017142"/>
            <a:ext cx="4224463" cy="318497"/>
          </a:xfrm>
          <a:prstGeom prst="rect">
            <a:avLst/>
          </a:prstGeom>
        </p:spPr>
        <p:txBody>
          <a:bodyPr vert="horz" lIns="0" tIns="0" rIns="0" bIns="0" rtlCol="0" anchor="t" anchorCtr="0">
            <a:noAutofit/>
          </a:bodyPr>
          <a:lstStyle>
            <a:lvl1pPr algn="l" defTabSz="914400" rtl="0" eaLnBrk="1" latinLnBrk="0" hangingPunct="1">
              <a:spcBef>
                <a:spcPct val="0"/>
              </a:spcBef>
              <a:buNone/>
              <a:defRPr sz="2100" kern="1200">
                <a:solidFill>
                  <a:schemeClr val="tx1"/>
                </a:solidFill>
                <a:latin typeface="+mj-lt"/>
                <a:ea typeface="+mj-ea"/>
                <a:cs typeface="Calibri Light" panose="020F0302020204030204" pitchFamily="34" charset="0"/>
              </a:defRPr>
            </a:lvl1pPr>
          </a:lstStyle>
          <a:p>
            <a:pPr algn="just"/>
            <a:r>
              <a:rPr lang="en-US" sz="2000" dirty="0">
                <a:solidFill>
                  <a:srgbClr val="202124"/>
                </a:solidFill>
                <a:latin typeface="Arial" panose="020B0604020202020204" pitchFamily="34" charset="0"/>
                <a:cs typeface="Arial" panose="020B0604020202020204" pitchFamily="34" charset="0"/>
              </a:rPr>
              <a:t>Topic modelling</a:t>
            </a:r>
            <a:endParaRPr lang="en-US" sz="2800" dirty="0">
              <a:solidFill>
                <a:schemeClr val="accent1">
                  <a:lumMod val="75000"/>
                </a:schemeClr>
              </a:solidFill>
              <a:latin typeface="Arial" panose="020B0604020202020204" pitchFamily="34" charset="0"/>
              <a:cs typeface="Arial" panose="020B0604020202020204" pitchFamily="34" charset="0"/>
            </a:endParaRPr>
          </a:p>
        </p:txBody>
      </p:sp>
      <p:pic>
        <p:nvPicPr>
          <p:cNvPr id="4" name="Graphic 3" descr="Network diagram with solid fill">
            <a:extLst>
              <a:ext uri="{FF2B5EF4-FFF2-40B4-BE49-F238E27FC236}">
                <a16:creationId xmlns:a16="http://schemas.microsoft.com/office/drawing/2014/main" id="{359AFC54-5B5A-4464-9330-31D97FF51DF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a:off x="8601181" y="1705510"/>
            <a:ext cx="3943563" cy="3943563"/>
          </a:xfrm>
          <a:prstGeom prst="rect">
            <a:avLst/>
          </a:prstGeom>
        </p:spPr>
      </p:pic>
      <p:sp>
        <p:nvSpPr>
          <p:cNvPr id="5" name="Title 4">
            <a:extLst>
              <a:ext uri="{FF2B5EF4-FFF2-40B4-BE49-F238E27FC236}">
                <a16:creationId xmlns:a16="http://schemas.microsoft.com/office/drawing/2014/main" id="{1C1D1292-0D80-4478-A771-5F9316AFDEA8}"/>
              </a:ext>
            </a:extLst>
          </p:cNvPr>
          <p:cNvSpPr txBox="1">
            <a:spLocks/>
          </p:cNvSpPr>
          <p:nvPr/>
        </p:nvSpPr>
        <p:spPr bwMode="gray">
          <a:xfrm>
            <a:off x="501650" y="1577707"/>
            <a:ext cx="11395825" cy="4504593"/>
          </a:xfrm>
          <a:prstGeom prst="rect">
            <a:avLst/>
          </a:prstGeom>
        </p:spPr>
        <p:txBody>
          <a:bodyPr vert="horz" lIns="0" tIns="0" rIns="0" bIns="0" rtlCol="0" anchor="t" anchorCtr="0">
            <a:noAutofit/>
          </a:bodyPr>
          <a:lstStyle>
            <a:lvl1pPr algn="l" defTabSz="914400" rtl="0" eaLnBrk="1" latinLnBrk="0" hangingPunct="1">
              <a:spcBef>
                <a:spcPct val="0"/>
              </a:spcBef>
              <a:buNone/>
              <a:defRPr sz="2100" kern="1200">
                <a:solidFill>
                  <a:schemeClr val="tx1"/>
                </a:solidFill>
                <a:latin typeface="+mj-lt"/>
                <a:ea typeface="+mj-ea"/>
                <a:cs typeface="Calibri Light" panose="020F0302020204030204" pitchFamily="34" charset="0"/>
              </a:defRPr>
            </a:lvl1pPr>
          </a:lstStyle>
          <a:p>
            <a:pPr marL="742950" lvl="1" indent="-285750" algn="just">
              <a:buFont typeface="Arial" panose="020B0604020202020204" pitchFamily="34" charset="0"/>
              <a:buChar char="•"/>
            </a:pPr>
            <a:r>
              <a:rPr lang="en-US" sz="2000" dirty="0">
                <a:solidFill>
                  <a:srgbClr val="648D1C"/>
                </a:solidFill>
                <a:latin typeface="Arial" panose="020B0604020202020204" pitchFamily="34" charset="0"/>
                <a:cs typeface="Arial" panose="020B0604020202020204" pitchFamily="34" charset="0"/>
              </a:rPr>
              <a:t>Machine learning model (</a:t>
            </a:r>
            <a:r>
              <a:rPr lang="en-US" sz="2000" dirty="0" err="1">
                <a:solidFill>
                  <a:srgbClr val="648D1C"/>
                </a:solidFill>
                <a:latin typeface="Arial" panose="020B0604020202020204" pitchFamily="34" charset="0"/>
                <a:cs typeface="Arial" panose="020B0604020202020204" pitchFamily="34" charset="0"/>
              </a:rPr>
              <a:t>surpervised</a:t>
            </a:r>
            <a:r>
              <a:rPr lang="en-US" sz="2000" dirty="0">
                <a:solidFill>
                  <a:srgbClr val="648D1C"/>
                </a:solidFill>
                <a:latin typeface="Arial" panose="020B0604020202020204" pitchFamily="34" charset="0"/>
                <a:cs typeface="Arial" panose="020B0604020202020204" pitchFamily="34" charset="0"/>
              </a:rPr>
              <a:t> or unsupervised)</a:t>
            </a:r>
          </a:p>
        </p:txBody>
      </p:sp>
      <p:sp>
        <p:nvSpPr>
          <p:cNvPr id="9" name="TextBox 8">
            <a:extLst>
              <a:ext uri="{FF2B5EF4-FFF2-40B4-BE49-F238E27FC236}">
                <a16:creationId xmlns:a16="http://schemas.microsoft.com/office/drawing/2014/main" id="{CF54887D-4C71-4F6E-9C47-52288772C8B1}"/>
              </a:ext>
            </a:extLst>
          </p:cNvPr>
          <p:cNvSpPr txBox="1"/>
          <p:nvPr/>
        </p:nvSpPr>
        <p:spPr>
          <a:xfrm>
            <a:off x="871870" y="2035281"/>
            <a:ext cx="8155171" cy="3816429"/>
          </a:xfrm>
          <a:prstGeom prst="rect">
            <a:avLst/>
          </a:prstGeom>
          <a:noFill/>
        </p:spPr>
        <p:txBody>
          <a:bodyPr wrap="square">
            <a:spAutoFit/>
          </a:bodyPr>
          <a:lstStyle/>
          <a:p>
            <a:r>
              <a:rPr lang="en-US" sz="2000" b="0" i="0" u="none" strike="noStrike" baseline="0" dirty="0">
                <a:solidFill>
                  <a:srgbClr val="000000"/>
                </a:solidFill>
                <a:latin typeface="Open Sans" panose="020B0606030504020204" pitchFamily="34" charset="0"/>
              </a:rPr>
              <a:t>Allow grouping of texts into groups based on their similarity</a:t>
            </a:r>
          </a:p>
          <a:p>
            <a:pPr marL="742950" lvl="1" indent="-285750">
              <a:buFont typeface="Arial" panose="020B0604020202020204" pitchFamily="34" charset="0"/>
              <a:buChar char="•"/>
            </a:pPr>
            <a:r>
              <a:rPr lang="en-US" b="0" i="0" u="none" strike="noStrike" baseline="0" dirty="0">
                <a:solidFill>
                  <a:srgbClr val="000000"/>
                </a:solidFill>
                <a:latin typeface="Open Sans" panose="020B0606030504020204" pitchFamily="34" charset="0"/>
              </a:rPr>
              <a:t>without training data (clusters are recognized automatically)</a:t>
            </a:r>
          </a:p>
          <a:p>
            <a:pPr marL="742950" lvl="1" indent="-285750">
              <a:buFont typeface="Arial" panose="020B0604020202020204" pitchFamily="34" charset="0"/>
              <a:buChar char="•"/>
            </a:pPr>
            <a:r>
              <a:rPr lang="en-US" b="0" i="0" u="none" strike="noStrike" baseline="0" dirty="0">
                <a:solidFill>
                  <a:srgbClr val="000000"/>
                </a:solidFill>
                <a:latin typeface="Open Sans" panose="020B0606030504020204" pitchFamily="34" charset="0"/>
              </a:rPr>
              <a:t>used for </a:t>
            </a:r>
            <a:r>
              <a:rPr lang="en-US" b="1" i="0" u="none" strike="noStrike" baseline="0" dirty="0">
                <a:solidFill>
                  <a:srgbClr val="000000"/>
                </a:solidFill>
                <a:latin typeface="Open Sans" panose="020B0606030504020204" pitchFamily="34" charset="0"/>
              </a:rPr>
              <a:t>Content analysis, clustering</a:t>
            </a:r>
            <a:endParaRPr lang="en-US" b="0" i="0" u="none" strike="noStrike" baseline="0" dirty="0">
              <a:solidFill>
                <a:srgbClr val="000000"/>
              </a:solidFill>
              <a:latin typeface="Open Sans" panose="020B0606030504020204" pitchFamily="34" charset="0"/>
            </a:endParaRPr>
          </a:p>
          <a:p>
            <a:endParaRPr lang="en-US" sz="1800" b="0" i="0" u="none" strike="noStrike" baseline="0" dirty="0">
              <a:solidFill>
                <a:srgbClr val="000000"/>
              </a:solidFill>
              <a:latin typeface="Open Sans" panose="020B0606030504020204" pitchFamily="34" charset="0"/>
            </a:endParaRPr>
          </a:p>
          <a:p>
            <a:r>
              <a:rPr lang="en-US" sz="2000" b="0" i="0" u="none" strike="noStrike" baseline="0" dirty="0">
                <a:solidFill>
                  <a:srgbClr val="000000"/>
                </a:solidFill>
                <a:latin typeface="Open Sans" panose="020B0606030504020204" pitchFamily="34" charset="0"/>
              </a:rPr>
              <a:t>Calculation of similarity</a:t>
            </a:r>
          </a:p>
          <a:p>
            <a:endParaRPr lang="en-US" sz="2000" b="0" i="0" u="none" strike="noStrike" baseline="0" dirty="0">
              <a:solidFill>
                <a:srgbClr val="000000"/>
              </a:solidFill>
              <a:latin typeface="Open Sans" panose="020B0606030504020204" pitchFamily="34" charset="0"/>
            </a:endParaRPr>
          </a:p>
          <a:p>
            <a:pPr marL="742950" lvl="1" indent="-285750">
              <a:buFont typeface="Arial" panose="020B0604020202020204" pitchFamily="34" charset="0"/>
              <a:buChar char="•"/>
            </a:pPr>
            <a:r>
              <a:rPr lang="en-US" b="0" i="0" u="none" strike="noStrike" baseline="0" dirty="0">
                <a:solidFill>
                  <a:srgbClr val="000000"/>
                </a:solidFill>
                <a:latin typeface="Open Sans" panose="020B0606030504020204" pitchFamily="34" charset="0"/>
              </a:rPr>
              <a:t>based on comparing vector representations of texts</a:t>
            </a:r>
          </a:p>
          <a:p>
            <a:pPr marL="742950" lvl="1" indent="-285750">
              <a:buFont typeface="Arial" panose="020B0604020202020204" pitchFamily="34" charset="0"/>
              <a:buChar char="•"/>
            </a:pPr>
            <a:r>
              <a:rPr lang="en-US" b="1" i="0" u="none" strike="noStrike" baseline="0" dirty="0">
                <a:solidFill>
                  <a:srgbClr val="000000"/>
                </a:solidFill>
                <a:latin typeface="Open Sans" panose="020B0606030504020204" pitchFamily="34" charset="0"/>
              </a:rPr>
              <a:t>Similarity of texts == similarity of numeric vectors of texts</a:t>
            </a:r>
            <a:endParaRPr lang="en-US" b="0" i="0" u="none" strike="noStrike" baseline="0" dirty="0">
              <a:solidFill>
                <a:srgbClr val="000000"/>
              </a:solidFill>
              <a:latin typeface="Open Sans" panose="020B0606030504020204" pitchFamily="34" charset="0"/>
            </a:endParaRPr>
          </a:p>
          <a:p>
            <a:pPr marL="742950" lvl="1" indent="-285750">
              <a:buFont typeface="Arial" panose="020B0604020202020204" pitchFamily="34" charset="0"/>
              <a:buChar char="•"/>
            </a:pPr>
            <a:r>
              <a:rPr lang="en-US" b="0" i="0" u="none" strike="noStrike" baseline="0" dirty="0">
                <a:solidFill>
                  <a:srgbClr val="000000"/>
                </a:solidFill>
                <a:latin typeface="Open Sans" panose="020B0606030504020204" pitchFamily="34" charset="0"/>
              </a:rPr>
              <a:t>metrics: Cosine similarity, Euclidean distance,…</a:t>
            </a:r>
          </a:p>
          <a:p>
            <a:endParaRPr lang="en-US" sz="1800" b="0" i="0" u="none" strike="noStrike" baseline="0" dirty="0">
              <a:solidFill>
                <a:srgbClr val="000000"/>
              </a:solidFill>
              <a:latin typeface="Open Sans" panose="020B0606030504020204" pitchFamily="34" charset="0"/>
            </a:endParaRPr>
          </a:p>
          <a:p>
            <a:r>
              <a:rPr lang="en-US" sz="2000" b="0" i="0" u="none" strike="noStrike" baseline="0" dirty="0">
                <a:solidFill>
                  <a:srgbClr val="000000"/>
                </a:solidFill>
                <a:latin typeface="Open Sans" panose="020B0606030504020204" pitchFamily="34" charset="0"/>
              </a:rPr>
              <a:t>Methods</a:t>
            </a:r>
          </a:p>
          <a:p>
            <a:pPr marL="742950" lvl="1" indent="-285750">
              <a:buFont typeface="Arial" panose="020B0604020202020204" pitchFamily="34" charset="0"/>
              <a:buChar char="•"/>
            </a:pPr>
            <a:r>
              <a:rPr lang="en-US" b="0" i="0" u="none" strike="noStrike" baseline="0" dirty="0">
                <a:solidFill>
                  <a:srgbClr val="000000"/>
                </a:solidFill>
                <a:latin typeface="Open Sans" panose="020B0606030504020204" pitchFamily="34" charset="0"/>
              </a:rPr>
              <a:t>unsupervised ML methods for clustering (k-means,…)</a:t>
            </a:r>
          </a:p>
          <a:p>
            <a:endParaRPr lang="en-US" sz="1800" b="0" i="0" u="none" strike="noStrike" baseline="0" dirty="0">
              <a:solidFill>
                <a:srgbClr val="000000"/>
              </a:solidFill>
              <a:latin typeface="Open Sans" panose="020B0606030504020204" pitchFamily="34" charset="0"/>
            </a:endParaRPr>
          </a:p>
        </p:txBody>
      </p:sp>
      <p:pic>
        <p:nvPicPr>
          <p:cNvPr id="6" name="Picture 5">
            <a:extLst>
              <a:ext uri="{FF2B5EF4-FFF2-40B4-BE49-F238E27FC236}">
                <a16:creationId xmlns:a16="http://schemas.microsoft.com/office/drawing/2014/main" id="{A35B43ED-7AE1-4099-AEB8-632F6DEE9FD5}"/>
              </a:ext>
            </a:extLst>
          </p:cNvPr>
          <p:cNvPicPr>
            <a:picLocks noChangeAspect="1"/>
          </p:cNvPicPr>
          <p:nvPr/>
        </p:nvPicPr>
        <p:blipFill>
          <a:blip r:embed="rId5"/>
          <a:stretch>
            <a:fillRect/>
          </a:stretch>
        </p:blipFill>
        <p:spPr>
          <a:xfrm>
            <a:off x="7911231" y="4465305"/>
            <a:ext cx="2474200" cy="1843979"/>
          </a:xfrm>
          <a:prstGeom prst="rect">
            <a:avLst/>
          </a:prstGeom>
        </p:spPr>
      </p:pic>
    </p:spTree>
    <p:extLst>
      <p:ext uri="{BB962C8B-B14F-4D97-AF65-F5344CB8AC3E}">
        <p14:creationId xmlns:p14="http://schemas.microsoft.com/office/powerpoint/2010/main" val="19422420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90" name="Title 4">
            <a:extLst>
              <a:ext uri="{FF2B5EF4-FFF2-40B4-BE49-F238E27FC236}">
                <a16:creationId xmlns:a16="http://schemas.microsoft.com/office/drawing/2014/main" id="{B7ACBFB9-7091-AEAF-7C93-BC93B74C624E}"/>
              </a:ext>
            </a:extLst>
          </p:cNvPr>
          <p:cNvSpPr>
            <a:spLocks noGrp="1"/>
          </p:cNvSpPr>
          <p:nvPr>
            <p:ph type="title"/>
          </p:nvPr>
        </p:nvSpPr>
        <p:spPr>
          <a:xfrm>
            <a:off x="501650" y="317500"/>
            <a:ext cx="6320390" cy="699642"/>
          </a:xfrm>
        </p:spPr>
        <p:txBody>
          <a:bodyPr/>
          <a:lstStyle/>
          <a:p>
            <a:r>
              <a:rPr lang="en-US" sz="3600">
                <a:solidFill>
                  <a:schemeClr val="accent1">
                    <a:lumMod val="75000"/>
                  </a:schemeClr>
                </a:solidFill>
                <a:latin typeface="Arial" panose="020B0604020202020204" pitchFamily="34" charset="0"/>
                <a:cs typeface="Arial" panose="020B0604020202020204" pitchFamily="34" charset="0"/>
              </a:rPr>
              <a:t>Natural Language processing</a:t>
            </a:r>
            <a:endParaRPr lang="en-US" sz="3600" dirty="0">
              <a:solidFill>
                <a:schemeClr val="accent1">
                  <a:lumMod val="75000"/>
                </a:schemeClr>
              </a:solidFill>
              <a:latin typeface="Arial" panose="020B0604020202020204" pitchFamily="34" charset="0"/>
              <a:cs typeface="Arial" panose="020B0604020202020204" pitchFamily="34" charset="0"/>
            </a:endParaRPr>
          </a:p>
        </p:txBody>
      </p:sp>
      <p:sp>
        <p:nvSpPr>
          <p:cNvPr id="11" name="Title 4">
            <a:extLst>
              <a:ext uri="{FF2B5EF4-FFF2-40B4-BE49-F238E27FC236}">
                <a16:creationId xmlns:a16="http://schemas.microsoft.com/office/drawing/2014/main" id="{E5D21D10-911D-48DE-A7AB-F42F6E1E5269}"/>
              </a:ext>
            </a:extLst>
          </p:cNvPr>
          <p:cNvSpPr txBox="1">
            <a:spLocks/>
          </p:cNvSpPr>
          <p:nvPr/>
        </p:nvSpPr>
        <p:spPr bwMode="gray">
          <a:xfrm>
            <a:off x="501650" y="1017142"/>
            <a:ext cx="4224463" cy="318497"/>
          </a:xfrm>
          <a:prstGeom prst="rect">
            <a:avLst/>
          </a:prstGeom>
        </p:spPr>
        <p:txBody>
          <a:bodyPr vert="horz" lIns="0" tIns="0" rIns="0" bIns="0" rtlCol="0" anchor="t" anchorCtr="0">
            <a:noAutofit/>
          </a:bodyPr>
          <a:lstStyle>
            <a:lvl1pPr algn="l" defTabSz="914400" rtl="0" eaLnBrk="1" latinLnBrk="0" hangingPunct="1">
              <a:spcBef>
                <a:spcPct val="0"/>
              </a:spcBef>
              <a:buNone/>
              <a:defRPr sz="2100" kern="1200">
                <a:solidFill>
                  <a:schemeClr val="tx1"/>
                </a:solidFill>
                <a:latin typeface="+mj-lt"/>
                <a:ea typeface="+mj-ea"/>
                <a:cs typeface="Calibri Light" panose="020F0302020204030204" pitchFamily="34" charset="0"/>
              </a:defRPr>
            </a:lvl1pPr>
          </a:lstStyle>
          <a:p>
            <a:pPr algn="just"/>
            <a:r>
              <a:rPr lang="en-US" sz="2000" dirty="0">
                <a:solidFill>
                  <a:srgbClr val="202124"/>
                </a:solidFill>
                <a:latin typeface="Arial" panose="020B0604020202020204" pitchFamily="34" charset="0"/>
                <a:cs typeface="Arial" panose="020B0604020202020204" pitchFamily="34" charset="0"/>
              </a:rPr>
              <a:t>Topic modelling</a:t>
            </a:r>
            <a:endParaRPr lang="en-US" sz="2800" dirty="0">
              <a:solidFill>
                <a:schemeClr val="accent1">
                  <a:lumMod val="75000"/>
                </a:schemeClr>
              </a:solidFill>
              <a:latin typeface="Arial" panose="020B0604020202020204" pitchFamily="34" charset="0"/>
              <a:cs typeface="Arial" panose="020B0604020202020204" pitchFamily="34" charset="0"/>
            </a:endParaRPr>
          </a:p>
        </p:txBody>
      </p:sp>
      <p:pic>
        <p:nvPicPr>
          <p:cNvPr id="4" name="Graphic 3" descr="Network diagram with solid fill">
            <a:extLst>
              <a:ext uri="{FF2B5EF4-FFF2-40B4-BE49-F238E27FC236}">
                <a16:creationId xmlns:a16="http://schemas.microsoft.com/office/drawing/2014/main" id="{359AFC54-5B5A-4464-9330-31D97FF51DF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a:off x="8601181" y="1705510"/>
            <a:ext cx="3943563" cy="3943563"/>
          </a:xfrm>
          <a:prstGeom prst="rect">
            <a:avLst/>
          </a:prstGeom>
        </p:spPr>
      </p:pic>
      <p:sp>
        <p:nvSpPr>
          <p:cNvPr id="5" name="Title 4">
            <a:extLst>
              <a:ext uri="{FF2B5EF4-FFF2-40B4-BE49-F238E27FC236}">
                <a16:creationId xmlns:a16="http://schemas.microsoft.com/office/drawing/2014/main" id="{1C1D1292-0D80-4478-A771-5F9316AFDEA8}"/>
              </a:ext>
            </a:extLst>
          </p:cNvPr>
          <p:cNvSpPr txBox="1">
            <a:spLocks/>
          </p:cNvSpPr>
          <p:nvPr/>
        </p:nvSpPr>
        <p:spPr bwMode="gray">
          <a:xfrm>
            <a:off x="501650" y="1577707"/>
            <a:ext cx="11395825" cy="4504593"/>
          </a:xfrm>
          <a:prstGeom prst="rect">
            <a:avLst/>
          </a:prstGeom>
        </p:spPr>
        <p:txBody>
          <a:bodyPr vert="horz" lIns="0" tIns="0" rIns="0" bIns="0" rtlCol="0" anchor="t" anchorCtr="0">
            <a:noAutofit/>
          </a:bodyPr>
          <a:lstStyle>
            <a:lvl1pPr algn="l" defTabSz="914400" rtl="0" eaLnBrk="1" latinLnBrk="0" hangingPunct="1">
              <a:spcBef>
                <a:spcPct val="0"/>
              </a:spcBef>
              <a:buNone/>
              <a:defRPr sz="2100" kern="1200">
                <a:solidFill>
                  <a:schemeClr val="tx1"/>
                </a:solidFill>
                <a:latin typeface="+mj-lt"/>
                <a:ea typeface="+mj-ea"/>
                <a:cs typeface="Calibri Light" panose="020F0302020204030204" pitchFamily="34" charset="0"/>
              </a:defRPr>
            </a:lvl1pPr>
          </a:lstStyle>
          <a:p>
            <a:pPr marL="742950" lvl="1" indent="-285750" algn="just">
              <a:buFont typeface="Arial" panose="020B0604020202020204" pitchFamily="34" charset="0"/>
              <a:buChar char="•"/>
            </a:pPr>
            <a:r>
              <a:rPr lang="en-US" sz="2000" dirty="0">
                <a:solidFill>
                  <a:srgbClr val="648D1C"/>
                </a:solidFill>
                <a:latin typeface="Arial" panose="020B0604020202020204" pitchFamily="34" charset="0"/>
                <a:cs typeface="Arial" panose="020B0604020202020204" pitchFamily="34" charset="0"/>
              </a:rPr>
              <a:t>Machine learning model: LDA</a:t>
            </a:r>
          </a:p>
          <a:p>
            <a:pPr lvl="1" algn="just"/>
            <a:r>
              <a:rPr lang="en-US" sz="1600" b="0" i="0" dirty="0">
                <a:solidFill>
                  <a:srgbClr val="202124"/>
                </a:solidFill>
                <a:effectLst/>
                <a:latin typeface="arial" panose="020B0604020202020204" pitchFamily="34" charset="0"/>
              </a:rPr>
              <a:t>In LDA, </a:t>
            </a:r>
            <a:r>
              <a:rPr lang="en-US" sz="1600" b="1" i="0" dirty="0">
                <a:solidFill>
                  <a:srgbClr val="202124"/>
                </a:solidFill>
                <a:effectLst/>
                <a:latin typeface="arial" panose="020B0604020202020204" pitchFamily="34" charset="0"/>
              </a:rPr>
              <a:t>documents are represented as a mixture of topics and a topic is a bunch of words</a:t>
            </a:r>
            <a:endParaRPr lang="en-US" sz="1600" dirty="0">
              <a:solidFill>
                <a:srgbClr val="648D1C"/>
              </a:solidFill>
              <a:latin typeface="Arial" panose="020B0604020202020204" pitchFamily="34" charset="0"/>
              <a:cs typeface="Arial" panose="020B0604020202020204" pitchFamily="34" charset="0"/>
            </a:endParaRPr>
          </a:p>
        </p:txBody>
      </p:sp>
      <p:pic>
        <p:nvPicPr>
          <p:cNvPr id="8" name="Picture 7" descr="Diagram&#10;&#10;Description automatically generated">
            <a:extLst>
              <a:ext uri="{FF2B5EF4-FFF2-40B4-BE49-F238E27FC236}">
                <a16:creationId xmlns:a16="http://schemas.microsoft.com/office/drawing/2014/main" id="{2B89D285-D272-4412-8A29-459CDDF17A18}"/>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9799" b="95980" l="5122" r="95854">
                        <a14:foregroundMark x1="10366" y1="14322" x2="10366" y2="14322"/>
                        <a14:foregroundMark x1="6463" y1="16834" x2="6463" y2="16834"/>
                        <a14:foregroundMark x1="8293" y1="42714" x2="8293" y2="42714"/>
                        <a14:foregroundMark x1="13415" y1="35176" x2="13415" y2="35176"/>
                        <a14:foregroundMark x1="13415" y1="35176" x2="13415" y2="35176"/>
                        <a14:foregroundMark x1="9268" y1="59296" x2="9268" y2="59296"/>
                        <a14:foregroundMark x1="9268" y1="59296" x2="9268" y2="59296"/>
                        <a14:foregroundMark x1="9268" y1="64070" x2="9268" y2="64070"/>
                        <a14:foregroundMark x1="9268" y1="64070" x2="9268" y2="64070"/>
                        <a14:foregroundMark x1="10488" y1="42211" x2="10488" y2="42211"/>
                        <a14:foregroundMark x1="10488" y1="42211" x2="10488" y2="42211"/>
                        <a14:foregroundMark x1="10488" y1="42211" x2="10488" y2="42211"/>
                        <a14:foregroundMark x1="10488" y1="42211" x2="10488" y2="42211"/>
                        <a14:foregroundMark x1="10488" y1="42211" x2="10488" y2="42211"/>
                        <a14:foregroundMark x1="8049" y1="36683" x2="10610" y2="38191"/>
                        <a14:foregroundMark x1="10610" y1="38191" x2="12683" y2="39447"/>
                        <a14:foregroundMark x1="5976" y1="61809" x2="13171" y2="67085"/>
                        <a14:foregroundMark x1="13171" y1="67085" x2="10976" y2="58291"/>
                        <a14:foregroundMark x1="5610" y1="80402" x2="11707" y2="80402"/>
                        <a14:foregroundMark x1="11707" y1="80402" x2="15000" y2="92714"/>
                        <a14:foregroundMark x1="15000" y1="92714" x2="14140" y2="93294"/>
                        <a14:foregroundMark x1="7918" y1="94047" x2="5488" y2="84422"/>
                        <a14:foregroundMark x1="5488" y1="84422" x2="5732" y2="81407"/>
                        <a14:foregroundMark x1="6341" y1="10050" x2="13780" y2="12563"/>
                        <a14:foregroundMark x1="13780" y1="12563" x2="9283" y2="22271"/>
                        <a14:foregroundMark x1="8360" y1="22208" x2="6098" y2="11558"/>
                        <a14:foregroundMark x1="6098" y1="11558" x2="6098" y2="11307"/>
                        <a14:foregroundMark x1="6463" y1="34673" x2="12927" y2="34673"/>
                        <a14:foregroundMark x1="12927" y1="34673" x2="10732" y2="47236"/>
                        <a14:foregroundMark x1="10732" y1="47236" x2="6463" y2="36935"/>
                        <a14:foregroundMark x1="6463" y1="36935" x2="7195" y2="34925"/>
                        <a14:foregroundMark x1="5122" y1="58794" x2="5122" y2="71608"/>
                        <a14:foregroundMark x1="5122" y1="71608" x2="5366" y2="72111"/>
                        <a14:foregroundMark x1="23902" y1="12312" x2="23415" y2="52764"/>
                        <a14:foregroundMark x1="23415" y1="52764" x2="25122" y2="68844"/>
                        <a14:foregroundMark x1="25122" y1="68844" x2="24634" y2="81407"/>
                        <a14:foregroundMark x1="24634" y1="81407" x2="32073" y2="89447"/>
                        <a14:foregroundMark x1="32073" y1="89447" x2="78049" y2="84925"/>
                        <a14:foregroundMark x1="78049" y1="84925" x2="98171" y2="64322"/>
                        <a14:foregroundMark x1="98171" y1="64322" x2="94634" y2="41206"/>
                        <a14:foregroundMark x1="94634" y1="41206" x2="46098" y2="15829"/>
                        <a14:foregroundMark x1="46098" y1="15829" x2="31098" y2="18844"/>
                        <a14:foregroundMark x1="31098" y1="18844" x2="25122" y2="15578"/>
                        <a14:foregroundMark x1="25122" y1="15578" x2="24024" y2="13819"/>
                        <a14:foregroundMark x1="36585" y1="31658" x2="41707" y2="54020"/>
                        <a14:foregroundMark x1="41707" y1="54020" x2="63049" y2="65327"/>
                        <a14:foregroundMark x1="63049" y1="65327" x2="71951" y2="52261"/>
                        <a14:foregroundMark x1="71951" y1="52261" x2="56707" y2="36683"/>
                        <a14:foregroundMark x1="56707" y1="36683" x2="35732" y2="33417"/>
                        <a14:foregroundMark x1="28780" y1="25126" x2="42561" y2="83166"/>
                        <a14:foregroundMark x1="42561" y1="83166" x2="44268" y2="87186"/>
                        <a14:foregroundMark x1="45244" y1="19598" x2="76951" y2="43467"/>
                        <a14:foregroundMark x1="76951" y1="43467" x2="82683" y2="56030"/>
                        <a14:foregroundMark x1="82683" y1="56030" x2="82927" y2="69598"/>
                        <a14:foregroundMark x1="82927" y1="69598" x2="82561" y2="69095"/>
                        <a14:foregroundMark x1="87927" y1="43216" x2="88293" y2="72111"/>
                        <a14:foregroundMark x1="78537" y1="77136" x2="38659" y2="72362"/>
                        <a14:foregroundMark x1="25732" y1="40704" x2="33049" y2="85678"/>
                        <a14:foregroundMark x1="33049" y1="85678" x2="34024" y2="87940"/>
                        <a14:foregroundMark x1="40976" y1="40955" x2="72317" y2="53266"/>
                        <a14:foregroundMark x1="72317" y1="53266" x2="72683" y2="54523"/>
                        <a14:foregroundMark x1="83293" y1="32915" x2="75610" y2="21357"/>
                        <a14:foregroundMark x1="75610" y1="21357" x2="26707" y2="14824"/>
                        <a14:foregroundMark x1="82561" y1="34925" x2="78780" y2="62814"/>
                        <a14:foregroundMark x1="43902" y1="81156" x2="68659" y2="80151"/>
                        <a14:foregroundMark x1="27195" y1="90704" x2="43171" y2="92714"/>
                        <a14:foregroundMark x1="43171" y1="92714" x2="70610" y2="87437"/>
                        <a14:foregroundMark x1="70610" y1="87437" x2="80244" y2="89950"/>
                        <a14:foregroundMark x1="80244" y1="89950" x2="94146" y2="87688"/>
                        <a14:foregroundMark x1="94146" y1="87688" x2="95854" y2="65327"/>
                        <a14:foregroundMark x1="5244" y1="95980" x2="5244" y2="94975"/>
                        <a14:backgroundMark x1="17195" y1="28141" x2="9878" y2="27638"/>
                        <a14:backgroundMark x1="9878" y1="27638" x2="16463" y2="28141"/>
                        <a14:backgroundMark x1="16463" y1="28141" x2="16707" y2="28141"/>
                        <a14:backgroundMark x1="17561" y1="34673" x2="19634" y2="86432"/>
                        <a14:backgroundMark x1="19634" y1="86432" x2="22195" y2="62814"/>
                        <a14:backgroundMark x1="22195" y1="62814" x2="20366" y2="37437"/>
                        <a14:backgroundMark x1="20366" y1="37437" x2="17561" y2="34673"/>
                        <a14:backgroundMark x1="17073" y1="98492" x2="6707" y2="99749"/>
                        <a14:backgroundMark x1="26585" y1="97236" x2="51951" y2="99246"/>
                        <a14:backgroundMark x1="51951" y1="99246" x2="80366" y2="96231"/>
                        <a14:backgroundMark x1="80366" y1="96231" x2="98049" y2="98492"/>
                      </a14:backgroundRemoval>
                    </a14:imgEffect>
                  </a14:imgLayer>
                </a14:imgProps>
              </a:ext>
            </a:extLst>
          </a:blip>
          <a:stretch>
            <a:fillRect/>
          </a:stretch>
        </p:blipFill>
        <p:spPr>
          <a:xfrm>
            <a:off x="874004" y="2035281"/>
            <a:ext cx="8032782" cy="3898838"/>
          </a:xfrm>
          <a:prstGeom prst="rect">
            <a:avLst/>
          </a:prstGeom>
        </p:spPr>
      </p:pic>
    </p:spTree>
    <p:extLst>
      <p:ext uri="{BB962C8B-B14F-4D97-AF65-F5344CB8AC3E}">
        <p14:creationId xmlns:p14="http://schemas.microsoft.com/office/powerpoint/2010/main" val="38975076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90" name="Title 4">
            <a:extLst>
              <a:ext uri="{FF2B5EF4-FFF2-40B4-BE49-F238E27FC236}">
                <a16:creationId xmlns:a16="http://schemas.microsoft.com/office/drawing/2014/main" id="{B7ACBFB9-7091-AEAF-7C93-BC93B74C624E}"/>
              </a:ext>
            </a:extLst>
          </p:cNvPr>
          <p:cNvSpPr>
            <a:spLocks noGrp="1"/>
          </p:cNvSpPr>
          <p:nvPr>
            <p:ph type="title"/>
          </p:nvPr>
        </p:nvSpPr>
        <p:spPr>
          <a:xfrm>
            <a:off x="501650" y="317500"/>
            <a:ext cx="6320390" cy="699642"/>
          </a:xfrm>
        </p:spPr>
        <p:txBody>
          <a:bodyPr/>
          <a:lstStyle/>
          <a:p>
            <a:r>
              <a:rPr lang="en-US" sz="3600">
                <a:solidFill>
                  <a:schemeClr val="accent1">
                    <a:lumMod val="75000"/>
                  </a:schemeClr>
                </a:solidFill>
                <a:latin typeface="Arial" panose="020B0604020202020204" pitchFamily="34" charset="0"/>
                <a:cs typeface="Arial" panose="020B0604020202020204" pitchFamily="34" charset="0"/>
              </a:rPr>
              <a:t>Natural Language processing</a:t>
            </a:r>
            <a:endParaRPr lang="en-US" sz="3600" dirty="0">
              <a:solidFill>
                <a:schemeClr val="accent1">
                  <a:lumMod val="75000"/>
                </a:schemeClr>
              </a:solidFill>
              <a:latin typeface="Arial" panose="020B0604020202020204" pitchFamily="34" charset="0"/>
              <a:cs typeface="Arial" panose="020B0604020202020204" pitchFamily="34" charset="0"/>
            </a:endParaRPr>
          </a:p>
        </p:txBody>
      </p:sp>
      <p:sp>
        <p:nvSpPr>
          <p:cNvPr id="11" name="Title 4">
            <a:extLst>
              <a:ext uri="{FF2B5EF4-FFF2-40B4-BE49-F238E27FC236}">
                <a16:creationId xmlns:a16="http://schemas.microsoft.com/office/drawing/2014/main" id="{E5D21D10-911D-48DE-A7AB-F42F6E1E5269}"/>
              </a:ext>
            </a:extLst>
          </p:cNvPr>
          <p:cNvSpPr txBox="1">
            <a:spLocks/>
          </p:cNvSpPr>
          <p:nvPr/>
        </p:nvSpPr>
        <p:spPr bwMode="gray">
          <a:xfrm>
            <a:off x="501650" y="1017142"/>
            <a:ext cx="4224463" cy="318497"/>
          </a:xfrm>
          <a:prstGeom prst="rect">
            <a:avLst/>
          </a:prstGeom>
        </p:spPr>
        <p:txBody>
          <a:bodyPr vert="horz" lIns="0" tIns="0" rIns="0" bIns="0" rtlCol="0" anchor="t" anchorCtr="0">
            <a:noAutofit/>
          </a:bodyPr>
          <a:lstStyle>
            <a:lvl1pPr algn="l" defTabSz="914400" rtl="0" eaLnBrk="1" latinLnBrk="0" hangingPunct="1">
              <a:spcBef>
                <a:spcPct val="0"/>
              </a:spcBef>
              <a:buNone/>
              <a:defRPr sz="2100" kern="1200">
                <a:solidFill>
                  <a:schemeClr val="tx1"/>
                </a:solidFill>
                <a:latin typeface="+mj-lt"/>
                <a:ea typeface="+mj-ea"/>
                <a:cs typeface="Calibri Light" panose="020F0302020204030204" pitchFamily="34" charset="0"/>
              </a:defRPr>
            </a:lvl1pPr>
          </a:lstStyle>
          <a:p>
            <a:pPr algn="just"/>
            <a:r>
              <a:rPr lang="en-US" sz="2000" dirty="0">
                <a:solidFill>
                  <a:srgbClr val="202124"/>
                </a:solidFill>
                <a:latin typeface="Arial" panose="020B0604020202020204" pitchFamily="34" charset="0"/>
                <a:cs typeface="Arial" panose="020B0604020202020204" pitchFamily="34" charset="0"/>
              </a:rPr>
              <a:t>Topic modelling</a:t>
            </a:r>
            <a:endParaRPr lang="en-US" sz="2800" dirty="0">
              <a:solidFill>
                <a:schemeClr val="accent1">
                  <a:lumMod val="75000"/>
                </a:schemeClr>
              </a:solidFill>
              <a:latin typeface="Arial" panose="020B0604020202020204" pitchFamily="34" charset="0"/>
              <a:cs typeface="Arial" panose="020B0604020202020204" pitchFamily="34" charset="0"/>
            </a:endParaRPr>
          </a:p>
        </p:txBody>
      </p:sp>
      <p:pic>
        <p:nvPicPr>
          <p:cNvPr id="4" name="Graphic 3" descr="Network diagram with solid fill">
            <a:extLst>
              <a:ext uri="{FF2B5EF4-FFF2-40B4-BE49-F238E27FC236}">
                <a16:creationId xmlns:a16="http://schemas.microsoft.com/office/drawing/2014/main" id="{359AFC54-5B5A-4464-9330-31D97FF51DF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a:off x="8601181" y="1705510"/>
            <a:ext cx="3943563" cy="3943563"/>
          </a:xfrm>
          <a:prstGeom prst="rect">
            <a:avLst/>
          </a:prstGeom>
        </p:spPr>
      </p:pic>
      <p:sp>
        <p:nvSpPr>
          <p:cNvPr id="5" name="Title 4">
            <a:extLst>
              <a:ext uri="{FF2B5EF4-FFF2-40B4-BE49-F238E27FC236}">
                <a16:creationId xmlns:a16="http://schemas.microsoft.com/office/drawing/2014/main" id="{1C1D1292-0D80-4478-A771-5F9316AFDEA8}"/>
              </a:ext>
            </a:extLst>
          </p:cNvPr>
          <p:cNvSpPr txBox="1">
            <a:spLocks/>
          </p:cNvSpPr>
          <p:nvPr/>
        </p:nvSpPr>
        <p:spPr bwMode="gray">
          <a:xfrm>
            <a:off x="501650" y="1577707"/>
            <a:ext cx="11395825" cy="4504593"/>
          </a:xfrm>
          <a:prstGeom prst="rect">
            <a:avLst/>
          </a:prstGeom>
        </p:spPr>
        <p:txBody>
          <a:bodyPr vert="horz" lIns="0" tIns="0" rIns="0" bIns="0" rtlCol="0" anchor="t" anchorCtr="0">
            <a:noAutofit/>
          </a:bodyPr>
          <a:lstStyle>
            <a:lvl1pPr algn="l" defTabSz="914400" rtl="0" eaLnBrk="1" latinLnBrk="0" hangingPunct="1">
              <a:spcBef>
                <a:spcPct val="0"/>
              </a:spcBef>
              <a:buNone/>
              <a:defRPr sz="2100" kern="1200">
                <a:solidFill>
                  <a:schemeClr val="tx1"/>
                </a:solidFill>
                <a:latin typeface="+mj-lt"/>
                <a:ea typeface="+mj-ea"/>
                <a:cs typeface="Calibri Light" panose="020F0302020204030204" pitchFamily="34" charset="0"/>
              </a:defRPr>
            </a:lvl1pPr>
          </a:lstStyle>
          <a:p>
            <a:pPr marL="742950" lvl="1" indent="-285750" algn="just">
              <a:buFont typeface="Arial" panose="020B0604020202020204" pitchFamily="34" charset="0"/>
              <a:buChar char="•"/>
            </a:pPr>
            <a:r>
              <a:rPr lang="en-US" sz="2000" dirty="0">
                <a:solidFill>
                  <a:srgbClr val="648D1C"/>
                </a:solidFill>
                <a:latin typeface="Arial" panose="020B0604020202020204" pitchFamily="34" charset="0"/>
                <a:cs typeface="Arial" panose="020B0604020202020204" pitchFamily="34" charset="0"/>
              </a:rPr>
              <a:t>Machine learning model: LDA</a:t>
            </a:r>
          </a:p>
          <a:p>
            <a:pPr lvl="1" algn="just"/>
            <a:r>
              <a:rPr lang="en-US" sz="1600" dirty="0">
                <a:solidFill>
                  <a:srgbClr val="202124"/>
                </a:solidFill>
                <a:latin typeface="arial" panose="020B0604020202020204" pitchFamily="34" charset="0"/>
              </a:rPr>
              <a:t>With</a:t>
            </a:r>
            <a:r>
              <a:rPr lang="en-US" sz="1600" b="0" i="0" dirty="0">
                <a:solidFill>
                  <a:srgbClr val="202124"/>
                </a:solidFill>
                <a:effectLst/>
                <a:latin typeface="arial" panose="020B0604020202020204" pitchFamily="34" charset="0"/>
              </a:rPr>
              <a:t> LDA you obtain the most common keywords of each topic and the size of the cluster. </a:t>
            </a:r>
            <a:r>
              <a:rPr lang="en-US" sz="1600" dirty="0">
                <a:solidFill>
                  <a:srgbClr val="202124"/>
                </a:solidFill>
                <a:latin typeface="arial" panose="020B0604020202020204" pitchFamily="34" charset="0"/>
                <a:cs typeface="Arial" panose="020B0604020202020204" pitchFamily="34" charset="0"/>
              </a:rPr>
              <a:t>Overlapping topics can also be visualized.</a:t>
            </a:r>
            <a:endParaRPr lang="en-US" sz="1600" dirty="0">
              <a:solidFill>
                <a:srgbClr val="648D1C"/>
              </a:solidFill>
              <a:latin typeface="Arial" panose="020B0604020202020204" pitchFamily="34" charset="0"/>
              <a:cs typeface="Arial" panose="020B0604020202020204" pitchFamily="34" charset="0"/>
            </a:endParaRPr>
          </a:p>
        </p:txBody>
      </p:sp>
      <p:pic>
        <p:nvPicPr>
          <p:cNvPr id="15362" name="Picture 2" descr="Visualization using pyLDAVis. Best viewed in electronic format (zoomed in).  | Download Scientific Diagram">
            <a:extLst>
              <a:ext uri="{FF2B5EF4-FFF2-40B4-BE49-F238E27FC236}">
                <a16:creationId xmlns:a16="http://schemas.microsoft.com/office/drawing/2014/main" id="{2C8CA249-87C9-4200-99F4-A2212DCE255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29480" y="2398827"/>
            <a:ext cx="5418012" cy="34420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41761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90" name="Title 4">
            <a:extLst>
              <a:ext uri="{FF2B5EF4-FFF2-40B4-BE49-F238E27FC236}">
                <a16:creationId xmlns:a16="http://schemas.microsoft.com/office/drawing/2014/main" id="{B7ACBFB9-7091-AEAF-7C93-BC93B74C624E}"/>
              </a:ext>
            </a:extLst>
          </p:cNvPr>
          <p:cNvSpPr>
            <a:spLocks noGrp="1"/>
          </p:cNvSpPr>
          <p:nvPr>
            <p:ph type="title"/>
          </p:nvPr>
        </p:nvSpPr>
        <p:spPr>
          <a:xfrm>
            <a:off x="501650" y="317500"/>
            <a:ext cx="6320390" cy="699642"/>
          </a:xfrm>
        </p:spPr>
        <p:txBody>
          <a:bodyPr/>
          <a:lstStyle/>
          <a:p>
            <a:r>
              <a:rPr lang="en-US" sz="3600">
                <a:solidFill>
                  <a:schemeClr val="accent1">
                    <a:lumMod val="75000"/>
                  </a:schemeClr>
                </a:solidFill>
                <a:latin typeface="Arial" panose="020B0604020202020204" pitchFamily="34" charset="0"/>
                <a:cs typeface="Arial" panose="020B0604020202020204" pitchFamily="34" charset="0"/>
              </a:rPr>
              <a:t>Natural Language processing</a:t>
            </a:r>
            <a:endParaRPr lang="en-US" sz="3600" dirty="0">
              <a:solidFill>
                <a:schemeClr val="accent1">
                  <a:lumMod val="75000"/>
                </a:schemeClr>
              </a:solidFill>
              <a:latin typeface="Arial" panose="020B0604020202020204" pitchFamily="34" charset="0"/>
              <a:cs typeface="Arial" panose="020B0604020202020204" pitchFamily="34" charset="0"/>
            </a:endParaRPr>
          </a:p>
        </p:txBody>
      </p:sp>
      <p:sp>
        <p:nvSpPr>
          <p:cNvPr id="11" name="Title 4">
            <a:extLst>
              <a:ext uri="{FF2B5EF4-FFF2-40B4-BE49-F238E27FC236}">
                <a16:creationId xmlns:a16="http://schemas.microsoft.com/office/drawing/2014/main" id="{E5D21D10-911D-48DE-A7AB-F42F6E1E5269}"/>
              </a:ext>
            </a:extLst>
          </p:cNvPr>
          <p:cNvSpPr txBox="1">
            <a:spLocks/>
          </p:cNvSpPr>
          <p:nvPr/>
        </p:nvSpPr>
        <p:spPr bwMode="gray">
          <a:xfrm>
            <a:off x="501650" y="1489524"/>
            <a:ext cx="10933487" cy="863029"/>
          </a:xfrm>
          <a:prstGeom prst="rect">
            <a:avLst/>
          </a:prstGeom>
        </p:spPr>
        <p:txBody>
          <a:bodyPr vert="horz" lIns="0" tIns="0" rIns="0" bIns="0" rtlCol="0" anchor="t" anchorCtr="0">
            <a:noAutofit/>
          </a:bodyPr>
          <a:lstStyle>
            <a:lvl1pPr algn="l" defTabSz="914400" rtl="0" eaLnBrk="1" latinLnBrk="0" hangingPunct="1">
              <a:spcBef>
                <a:spcPct val="0"/>
              </a:spcBef>
              <a:buNone/>
              <a:defRPr sz="2100" kern="1200">
                <a:solidFill>
                  <a:schemeClr val="tx1"/>
                </a:solidFill>
                <a:latin typeface="+mj-lt"/>
                <a:ea typeface="+mj-ea"/>
                <a:cs typeface="Calibri Light" panose="020F0302020204030204" pitchFamily="34" charset="0"/>
              </a:defRPr>
            </a:lvl1pPr>
          </a:lstStyle>
          <a:p>
            <a:pPr algn="just"/>
            <a:r>
              <a:rPr lang="en-US" sz="1600" dirty="0">
                <a:solidFill>
                  <a:srgbClr val="202124"/>
                </a:solidFill>
                <a:latin typeface="Arial" panose="020B0604020202020204" pitchFamily="34" charset="0"/>
                <a:cs typeface="Arial" panose="020B0604020202020204" pitchFamily="34" charset="0"/>
              </a:rPr>
              <a:t>Sentiment analysis is key to monitor brand and products sentiment in customer feedbacks and understand customer needs. It can also be used to assess more critical risks such as reputation risks when collaborating with a new outsourcer or detect insider’s trading by analyzing tweets.</a:t>
            </a:r>
          </a:p>
        </p:txBody>
      </p:sp>
      <p:pic>
        <p:nvPicPr>
          <p:cNvPr id="4" name="Picture 2" descr="See the source image">
            <a:extLst>
              <a:ext uri="{FF2B5EF4-FFF2-40B4-BE49-F238E27FC236}">
                <a16:creationId xmlns:a16="http://schemas.microsoft.com/office/drawing/2014/main" id="{4F72CDFC-7182-4333-9420-52709F04CA64}"/>
              </a:ext>
            </a:extLst>
          </p:cNvPr>
          <p:cNvPicPr>
            <a:picLocks noChangeAspect="1" noChangeArrowheads="1"/>
          </p:cNvPicPr>
          <p:nvPr/>
        </p:nvPicPr>
        <p:blipFill>
          <a:blip r:embed="rId3">
            <a:clrChange>
              <a:clrFrom>
                <a:srgbClr val="FFFFFF"/>
              </a:clrFrom>
              <a:clrTo>
                <a:srgbClr val="FFFFFF">
                  <a:alpha val="0"/>
                </a:srgbClr>
              </a:clrTo>
            </a:clrChange>
            <a:duotone>
              <a:schemeClr val="accent2">
                <a:shade val="45000"/>
                <a:satMod val="135000"/>
              </a:schemeClr>
              <a:prstClr val="white"/>
            </a:duotone>
            <a:alphaModFix amt="48000"/>
            <a:extLst>
              <a:ext uri="{BEBA8EAE-BF5A-486C-A8C5-ECC9F3942E4B}">
                <a14:imgProps xmlns:a14="http://schemas.microsoft.com/office/drawing/2010/main">
                  <a14:imgLayer r:embed="rId4">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7481208" y="2106202"/>
            <a:ext cx="4601201" cy="3550134"/>
          </a:xfrm>
          <a:prstGeom prst="rect">
            <a:avLst/>
          </a:prstGeom>
          <a:noFill/>
        </p:spPr>
      </p:pic>
      <p:pic>
        <p:nvPicPr>
          <p:cNvPr id="6" name="Picture 5">
            <a:extLst>
              <a:ext uri="{FF2B5EF4-FFF2-40B4-BE49-F238E27FC236}">
                <a16:creationId xmlns:a16="http://schemas.microsoft.com/office/drawing/2014/main" id="{274B4AC3-F485-4E43-B890-70BFB746ED4F}"/>
              </a:ext>
            </a:extLst>
          </p:cNvPr>
          <p:cNvPicPr>
            <a:picLocks noChangeAspect="1"/>
          </p:cNvPicPr>
          <p:nvPr/>
        </p:nvPicPr>
        <p:blipFill>
          <a:blip r:embed="rId5"/>
          <a:stretch>
            <a:fillRect/>
          </a:stretch>
        </p:blipFill>
        <p:spPr>
          <a:xfrm>
            <a:off x="3344680" y="3084610"/>
            <a:ext cx="1835710" cy="2571726"/>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pic>
      <p:pic>
        <p:nvPicPr>
          <p:cNvPr id="3" name="Picture 2">
            <a:extLst>
              <a:ext uri="{FF2B5EF4-FFF2-40B4-BE49-F238E27FC236}">
                <a16:creationId xmlns:a16="http://schemas.microsoft.com/office/drawing/2014/main" id="{5DBE77F4-9A56-4D2C-9CAB-6435193AC054}"/>
              </a:ext>
            </a:extLst>
          </p:cNvPr>
          <p:cNvPicPr>
            <a:picLocks noChangeAspect="1"/>
          </p:cNvPicPr>
          <p:nvPr/>
        </p:nvPicPr>
        <p:blipFill>
          <a:blip r:embed="rId6"/>
          <a:stretch>
            <a:fillRect/>
          </a:stretch>
        </p:blipFill>
        <p:spPr>
          <a:xfrm>
            <a:off x="1385375" y="4163849"/>
            <a:ext cx="1458374" cy="1952953"/>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pic>
      <p:pic>
        <p:nvPicPr>
          <p:cNvPr id="8" name="Picture 7">
            <a:extLst>
              <a:ext uri="{FF2B5EF4-FFF2-40B4-BE49-F238E27FC236}">
                <a16:creationId xmlns:a16="http://schemas.microsoft.com/office/drawing/2014/main" id="{46CEAFF2-BCED-4B3C-8D44-95CBC2E9F559}"/>
              </a:ext>
            </a:extLst>
          </p:cNvPr>
          <p:cNvPicPr>
            <a:picLocks noChangeAspect="1"/>
          </p:cNvPicPr>
          <p:nvPr/>
        </p:nvPicPr>
        <p:blipFill>
          <a:blip r:embed="rId7"/>
          <a:stretch>
            <a:fillRect/>
          </a:stretch>
        </p:blipFill>
        <p:spPr>
          <a:xfrm>
            <a:off x="5681321" y="4007639"/>
            <a:ext cx="1799887" cy="2265375"/>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pic>
      <p:sp>
        <p:nvSpPr>
          <p:cNvPr id="12" name="TextBox 11">
            <a:extLst>
              <a:ext uri="{FF2B5EF4-FFF2-40B4-BE49-F238E27FC236}">
                <a16:creationId xmlns:a16="http://schemas.microsoft.com/office/drawing/2014/main" id="{849798FD-CBE3-451C-8CE9-D06279C77711}"/>
              </a:ext>
            </a:extLst>
          </p:cNvPr>
          <p:cNvSpPr txBox="1"/>
          <p:nvPr/>
        </p:nvSpPr>
        <p:spPr>
          <a:xfrm>
            <a:off x="408398" y="938830"/>
            <a:ext cx="6097712" cy="400110"/>
          </a:xfrm>
          <a:prstGeom prst="rect">
            <a:avLst/>
          </a:prstGeom>
          <a:noFill/>
        </p:spPr>
        <p:txBody>
          <a:bodyPr wrap="square">
            <a:spAutoFit/>
          </a:bodyPr>
          <a:lstStyle/>
          <a:p>
            <a:r>
              <a:rPr lang="en-US" sz="2000" dirty="0">
                <a:solidFill>
                  <a:srgbClr val="202124"/>
                </a:solidFill>
                <a:latin typeface="Arial" panose="020B0604020202020204" pitchFamily="34" charset="0"/>
                <a:cs typeface="Arial" panose="020B0604020202020204" pitchFamily="34" charset="0"/>
              </a:rPr>
              <a:t>Sentiment analysis </a:t>
            </a:r>
            <a:endParaRPr lang="en-US" sz="2000" dirty="0"/>
          </a:p>
        </p:txBody>
      </p:sp>
    </p:spTree>
    <p:extLst>
      <p:ext uri="{BB962C8B-B14F-4D97-AF65-F5344CB8AC3E}">
        <p14:creationId xmlns:p14="http://schemas.microsoft.com/office/powerpoint/2010/main" val="18770205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90" name="Title 4">
            <a:extLst>
              <a:ext uri="{FF2B5EF4-FFF2-40B4-BE49-F238E27FC236}">
                <a16:creationId xmlns:a16="http://schemas.microsoft.com/office/drawing/2014/main" id="{B7ACBFB9-7091-AEAF-7C93-BC93B74C624E}"/>
              </a:ext>
            </a:extLst>
          </p:cNvPr>
          <p:cNvSpPr>
            <a:spLocks noGrp="1"/>
          </p:cNvSpPr>
          <p:nvPr>
            <p:ph type="title"/>
          </p:nvPr>
        </p:nvSpPr>
        <p:spPr>
          <a:xfrm>
            <a:off x="501650" y="317500"/>
            <a:ext cx="6320390" cy="699642"/>
          </a:xfrm>
        </p:spPr>
        <p:txBody>
          <a:bodyPr/>
          <a:lstStyle/>
          <a:p>
            <a:r>
              <a:rPr lang="en-US" sz="3600">
                <a:solidFill>
                  <a:schemeClr val="accent1">
                    <a:lumMod val="75000"/>
                  </a:schemeClr>
                </a:solidFill>
                <a:latin typeface="Arial" panose="020B0604020202020204" pitchFamily="34" charset="0"/>
                <a:cs typeface="Arial" panose="020B0604020202020204" pitchFamily="34" charset="0"/>
              </a:rPr>
              <a:t>Natural Language processing</a:t>
            </a:r>
            <a:endParaRPr lang="en-US" sz="3600" dirty="0">
              <a:solidFill>
                <a:schemeClr val="accent1">
                  <a:lumMod val="75000"/>
                </a:schemeClr>
              </a:solidFill>
              <a:latin typeface="Arial" panose="020B0604020202020204" pitchFamily="34" charset="0"/>
              <a:cs typeface="Arial" panose="020B0604020202020204" pitchFamily="34" charset="0"/>
            </a:endParaRPr>
          </a:p>
        </p:txBody>
      </p:sp>
      <p:sp>
        <p:nvSpPr>
          <p:cNvPr id="11" name="Title 4">
            <a:extLst>
              <a:ext uri="{FF2B5EF4-FFF2-40B4-BE49-F238E27FC236}">
                <a16:creationId xmlns:a16="http://schemas.microsoft.com/office/drawing/2014/main" id="{E5D21D10-911D-48DE-A7AB-F42F6E1E5269}"/>
              </a:ext>
            </a:extLst>
          </p:cNvPr>
          <p:cNvSpPr txBox="1">
            <a:spLocks/>
          </p:cNvSpPr>
          <p:nvPr/>
        </p:nvSpPr>
        <p:spPr bwMode="gray">
          <a:xfrm>
            <a:off x="501650" y="1017142"/>
            <a:ext cx="2570323" cy="359824"/>
          </a:xfrm>
          <a:prstGeom prst="rect">
            <a:avLst/>
          </a:prstGeom>
        </p:spPr>
        <p:txBody>
          <a:bodyPr vert="horz" lIns="0" tIns="0" rIns="0" bIns="0" rtlCol="0" anchor="t" anchorCtr="0">
            <a:noAutofit/>
          </a:bodyPr>
          <a:lstStyle>
            <a:lvl1pPr algn="l" defTabSz="914400" rtl="0" eaLnBrk="1" latinLnBrk="0" hangingPunct="1">
              <a:spcBef>
                <a:spcPct val="0"/>
              </a:spcBef>
              <a:buNone/>
              <a:defRPr sz="2100" kern="1200">
                <a:solidFill>
                  <a:schemeClr val="tx1"/>
                </a:solidFill>
                <a:latin typeface="+mj-lt"/>
                <a:ea typeface="+mj-ea"/>
                <a:cs typeface="Calibri Light" panose="020F0302020204030204" pitchFamily="34" charset="0"/>
              </a:defRPr>
            </a:lvl1pPr>
          </a:lstStyle>
          <a:p>
            <a:pPr algn="just"/>
            <a:r>
              <a:rPr lang="en-US" sz="2000" dirty="0">
                <a:solidFill>
                  <a:srgbClr val="202124"/>
                </a:solidFill>
                <a:latin typeface="Arial" panose="020B0604020202020204" pitchFamily="34" charset="0"/>
                <a:cs typeface="Arial" panose="020B0604020202020204" pitchFamily="34" charset="0"/>
              </a:rPr>
              <a:t>Language detection</a:t>
            </a:r>
          </a:p>
        </p:txBody>
      </p:sp>
      <p:pic>
        <p:nvPicPr>
          <p:cNvPr id="5" name="Picture 4">
            <a:extLst>
              <a:ext uri="{FF2B5EF4-FFF2-40B4-BE49-F238E27FC236}">
                <a16:creationId xmlns:a16="http://schemas.microsoft.com/office/drawing/2014/main" id="{E6AAEE22-F08E-4DD4-B896-6F5357059A35}"/>
              </a:ext>
            </a:extLst>
          </p:cNvPr>
          <p:cNvPicPr>
            <a:picLocks noChangeAspect="1"/>
          </p:cNvPicPr>
          <p:nvPr/>
        </p:nvPicPr>
        <p:blipFill>
          <a:blip r:embed="rId3"/>
          <a:stretch>
            <a:fillRect/>
          </a:stretch>
        </p:blipFill>
        <p:spPr>
          <a:xfrm>
            <a:off x="1205177" y="3353994"/>
            <a:ext cx="7124700" cy="2381250"/>
          </a:xfrm>
          <a:prstGeom prst="rect">
            <a:avLst/>
          </a:prstGeom>
        </p:spPr>
      </p:pic>
      <p:pic>
        <p:nvPicPr>
          <p:cNvPr id="9" name="Graphic 8" descr="Earth globe: Americas with solid fill">
            <a:extLst>
              <a:ext uri="{FF2B5EF4-FFF2-40B4-BE49-F238E27FC236}">
                <a16:creationId xmlns:a16="http://schemas.microsoft.com/office/drawing/2014/main" id="{26F6279D-0021-417C-BF83-0EF7E8E515B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505973" y="1958804"/>
            <a:ext cx="4074729" cy="4074729"/>
          </a:xfrm>
          <a:prstGeom prst="rect">
            <a:avLst/>
          </a:prstGeom>
        </p:spPr>
      </p:pic>
      <p:sp>
        <p:nvSpPr>
          <p:cNvPr id="12" name="Title 4">
            <a:extLst>
              <a:ext uri="{FF2B5EF4-FFF2-40B4-BE49-F238E27FC236}">
                <a16:creationId xmlns:a16="http://schemas.microsoft.com/office/drawing/2014/main" id="{DD742C90-0F00-496E-AB64-FEF0CF6D1E97}"/>
              </a:ext>
            </a:extLst>
          </p:cNvPr>
          <p:cNvSpPr txBox="1">
            <a:spLocks/>
          </p:cNvSpPr>
          <p:nvPr/>
        </p:nvSpPr>
        <p:spPr bwMode="gray">
          <a:xfrm>
            <a:off x="501649" y="1707458"/>
            <a:ext cx="10917718" cy="605924"/>
          </a:xfrm>
          <a:prstGeom prst="rect">
            <a:avLst/>
          </a:prstGeom>
        </p:spPr>
        <p:txBody>
          <a:bodyPr vert="horz" lIns="0" tIns="0" rIns="0" bIns="0" rtlCol="0" anchor="t" anchorCtr="0">
            <a:noAutofit/>
          </a:bodyPr>
          <a:lstStyle>
            <a:lvl1pPr algn="l" defTabSz="914400" rtl="0" eaLnBrk="1" latinLnBrk="0" hangingPunct="1">
              <a:spcBef>
                <a:spcPct val="0"/>
              </a:spcBef>
              <a:buNone/>
              <a:defRPr sz="2100" kern="1200">
                <a:solidFill>
                  <a:schemeClr val="tx1"/>
                </a:solidFill>
                <a:latin typeface="+mj-lt"/>
                <a:ea typeface="+mj-ea"/>
                <a:cs typeface="Calibri Light" panose="020F0302020204030204" pitchFamily="34" charset="0"/>
              </a:defRPr>
            </a:lvl1pPr>
          </a:lstStyle>
          <a:p>
            <a:pPr algn="just"/>
            <a:r>
              <a:rPr lang="en-US" sz="1600" dirty="0">
                <a:solidFill>
                  <a:srgbClr val="202124"/>
                </a:solidFill>
                <a:latin typeface="Arial" panose="020B0604020202020204" pitchFamily="34" charset="0"/>
                <a:cs typeface="Arial" panose="020B0604020202020204" pitchFamily="34" charset="0"/>
              </a:rPr>
              <a:t>Process of classifying incoming text according to its language: used to homogenize a large dataset (</a:t>
            </a:r>
            <a:r>
              <a:rPr lang="en-US" sz="1600" dirty="0" err="1">
                <a:solidFill>
                  <a:srgbClr val="202124"/>
                </a:solidFill>
                <a:latin typeface="Arial" panose="020B0604020202020204" pitchFamily="34" charset="0"/>
                <a:cs typeface="Arial" panose="020B0604020202020204" pitchFamily="34" charset="0"/>
              </a:rPr>
              <a:t>e.g</a:t>
            </a:r>
            <a:r>
              <a:rPr lang="en-US" sz="1600" dirty="0">
                <a:solidFill>
                  <a:srgbClr val="202124"/>
                </a:solidFill>
                <a:latin typeface="Arial" panose="020B0604020202020204" pitchFamily="34" charset="0"/>
                <a:cs typeface="Arial" panose="020B0604020202020204" pitchFamily="34" charset="0"/>
              </a:rPr>
              <a:t> google play app reviews) or routing purposes (</a:t>
            </a:r>
            <a:r>
              <a:rPr lang="en-US" sz="1600" dirty="0" err="1">
                <a:solidFill>
                  <a:srgbClr val="202124"/>
                </a:solidFill>
                <a:latin typeface="Arial" panose="020B0604020202020204" pitchFamily="34" charset="0"/>
                <a:cs typeface="Arial" panose="020B0604020202020204" pitchFamily="34" charset="0"/>
              </a:rPr>
              <a:t>e.g</a:t>
            </a:r>
            <a:r>
              <a:rPr lang="en-US" sz="1600" dirty="0">
                <a:solidFill>
                  <a:srgbClr val="202124"/>
                </a:solidFill>
                <a:latin typeface="Arial" panose="020B0604020202020204" pitchFamily="34" charset="0"/>
                <a:cs typeface="Arial" panose="020B0604020202020204" pitchFamily="34" charset="0"/>
              </a:rPr>
              <a:t> route support tickets to the appropriate team)</a:t>
            </a:r>
          </a:p>
        </p:txBody>
      </p:sp>
    </p:spTree>
    <p:extLst>
      <p:ext uri="{BB962C8B-B14F-4D97-AF65-F5344CB8AC3E}">
        <p14:creationId xmlns:p14="http://schemas.microsoft.com/office/powerpoint/2010/main" val="6798987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90" name="Title 4">
            <a:extLst>
              <a:ext uri="{FF2B5EF4-FFF2-40B4-BE49-F238E27FC236}">
                <a16:creationId xmlns:a16="http://schemas.microsoft.com/office/drawing/2014/main" id="{B7ACBFB9-7091-AEAF-7C93-BC93B74C624E}"/>
              </a:ext>
            </a:extLst>
          </p:cNvPr>
          <p:cNvSpPr>
            <a:spLocks noGrp="1"/>
          </p:cNvSpPr>
          <p:nvPr>
            <p:ph type="title"/>
          </p:nvPr>
        </p:nvSpPr>
        <p:spPr>
          <a:xfrm>
            <a:off x="501650" y="317500"/>
            <a:ext cx="6320390" cy="699642"/>
          </a:xfrm>
        </p:spPr>
        <p:txBody>
          <a:bodyPr/>
          <a:lstStyle/>
          <a:p>
            <a:r>
              <a:rPr lang="en-US" sz="3600" dirty="0">
                <a:solidFill>
                  <a:schemeClr val="accent1">
                    <a:lumMod val="75000"/>
                  </a:schemeClr>
                </a:solidFill>
              </a:rPr>
              <a:t>Natural Language processing</a:t>
            </a:r>
          </a:p>
        </p:txBody>
      </p:sp>
      <p:pic>
        <p:nvPicPr>
          <p:cNvPr id="5" name="Picture 4">
            <a:extLst>
              <a:ext uri="{FF2B5EF4-FFF2-40B4-BE49-F238E27FC236}">
                <a16:creationId xmlns:a16="http://schemas.microsoft.com/office/drawing/2014/main" id="{A4FECD4E-6F53-483E-A40F-5DB513C0C027}"/>
              </a:ext>
            </a:extLst>
          </p:cNvPr>
          <p:cNvPicPr>
            <a:picLocks noChangeAspect="1"/>
          </p:cNvPicPr>
          <p:nvPr/>
        </p:nvPicPr>
        <p:blipFill>
          <a:blip r:embed="rId3">
            <a:duotone>
              <a:schemeClr val="accent2">
                <a:shade val="45000"/>
                <a:satMod val="135000"/>
              </a:schemeClr>
              <a:prstClr val="white"/>
            </a:duotone>
            <a:extLst>
              <a:ext uri="{BEBA8EAE-BF5A-486C-A8C5-ECC9F3942E4B}">
                <a14:imgProps xmlns:a14="http://schemas.microsoft.com/office/drawing/2010/main">
                  <a14:imgLayer r:embed="rId4">
                    <a14:imgEffect>
                      <a14:colorTemperature colorTemp="5300"/>
                    </a14:imgEffect>
                  </a14:imgLayer>
                </a14:imgProps>
              </a:ext>
            </a:extLst>
          </a:blip>
          <a:stretch>
            <a:fillRect/>
          </a:stretch>
        </p:blipFill>
        <p:spPr>
          <a:xfrm>
            <a:off x="8303303" y="2436107"/>
            <a:ext cx="3592530" cy="3491569"/>
          </a:xfrm>
          <a:prstGeom prst="rect">
            <a:avLst/>
          </a:prstGeom>
        </p:spPr>
      </p:pic>
      <p:sp>
        <p:nvSpPr>
          <p:cNvPr id="11" name="Title 4">
            <a:extLst>
              <a:ext uri="{FF2B5EF4-FFF2-40B4-BE49-F238E27FC236}">
                <a16:creationId xmlns:a16="http://schemas.microsoft.com/office/drawing/2014/main" id="{E5D21D10-911D-48DE-A7AB-F42F6E1E5269}"/>
              </a:ext>
            </a:extLst>
          </p:cNvPr>
          <p:cNvSpPr txBox="1">
            <a:spLocks/>
          </p:cNvSpPr>
          <p:nvPr/>
        </p:nvSpPr>
        <p:spPr bwMode="gray">
          <a:xfrm>
            <a:off x="501650" y="1833793"/>
            <a:ext cx="11394183" cy="2150011"/>
          </a:xfrm>
          <a:prstGeom prst="rect">
            <a:avLst/>
          </a:prstGeom>
        </p:spPr>
        <p:txBody>
          <a:bodyPr vert="horz" lIns="0" tIns="0" rIns="0" bIns="0" rtlCol="0" anchor="t" anchorCtr="0">
            <a:noAutofit/>
          </a:bodyPr>
          <a:lstStyle>
            <a:lvl1pPr algn="l" defTabSz="914400" rtl="0" eaLnBrk="1" latinLnBrk="0" hangingPunct="1">
              <a:spcBef>
                <a:spcPct val="0"/>
              </a:spcBef>
              <a:buNone/>
              <a:defRPr sz="2100" kern="1200">
                <a:solidFill>
                  <a:schemeClr val="tx1"/>
                </a:solidFill>
                <a:latin typeface="+mj-lt"/>
                <a:ea typeface="+mj-ea"/>
                <a:cs typeface="Calibri Light" panose="020F0302020204030204" pitchFamily="34" charset="0"/>
              </a:defRPr>
            </a:lvl1pPr>
          </a:lstStyle>
          <a:p>
            <a:pPr algn="just"/>
            <a:r>
              <a:rPr lang="en-US" sz="2000" b="1" i="0" dirty="0">
                <a:solidFill>
                  <a:srgbClr val="202124"/>
                </a:solidFill>
                <a:effectLst/>
                <a:latin typeface="arial" panose="020B0604020202020204" pitchFamily="34" charset="0"/>
              </a:rPr>
              <a:t>Natural language processing </a:t>
            </a:r>
            <a:r>
              <a:rPr lang="en-US" sz="2000" b="0" i="0" dirty="0">
                <a:solidFill>
                  <a:srgbClr val="202124"/>
                </a:solidFill>
                <a:effectLst/>
                <a:latin typeface="arial" panose="020B0604020202020204" pitchFamily="34" charset="0"/>
              </a:rPr>
              <a:t>(NLP) refers to the branch of </a:t>
            </a:r>
            <a:r>
              <a:rPr lang="en-US" sz="2000" b="1" i="0" dirty="0">
                <a:solidFill>
                  <a:srgbClr val="202124"/>
                </a:solidFill>
                <a:effectLst/>
                <a:latin typeface="arial" panose="020B0604020202020204" pitchFamily="34" charset="0"/>
              </a:rPr>
              <a:t>computer science</a:t>
            </a:r>
            <a:r>
              <a:rPr lang="en-US" sz="2000" dirty="0">
                <a:solidFill>
                  <a:srgbClr val="202124"/>
                </a:solidFill>
                <a:latin typeface="arial" panose="020B0604020202020204" pitchFamily="34" charset="0"/>
              </a:rPr>
              <a:t>, </a:t>
            </a:r>
            <a:r>
              <a:rPr lang="en-US" sz="2000" b="0" i="0" dirty="0">
                <a:solidFill>
                  <a:srgbClr val="202124"/>
                </a:solidFill>
                <a:effectLst/>
                <a:latin typeface="arial" panose="020B0604020202020204" pitchFamily="34" charset="0"/>
              </a:rPr>
              <a:t>and more specifically, the branch of artificial intelligence concerned with enabling computers to understand human languages.</a:t>
            </a:r>
          </a:p>
          <a:p>
            <a:pPr algn="just"/>
            <a:endParaRPr lang="en-US" sz="2000" dirty="0">
              <a:solidFill>
                <a:srgbClr val="202124"/>
              </a:solidFill>
              <a:latin typeface="arial" panose="020B0604020202020204" pitchFamily="34" charset="0"/>
            </a:endParaRPr>
          </a:p>
          <a:p>
            <a:pPr algn="just"/>
            <a:r>
              <a:rPr lang="en-US" sz="2000" dirty="0">
                <a:solidFill>
                  <a:srgbClr val="202124"/>
                </a:solidFill>
                <a:latin typeface="arial" panose="020B0604020202020204" pitchFamily="34" charset="0"/>
              </a:rPr>
              <a:t>The terms </a:t>
            </a:r>
            <a:r>
              <a:rPr lang="en-US" sz="2000" b="1" dirty="0">
                <a:solidFill>
                  <a:srgbClr val="202124"/>
                </a:solidFill>
                <a:latin typeface="arial" panose="020B0604020202020204" pitchFamily="34" charset="0"/>
              </a:rPr>
              <a:t>text analytics </a:t>
            </a:r>
            <a:r>
              <a:rPr lang="en-US" sz="2000" dirty="0">
                <a:solidFill>
                  <a:srgbClr val="202124"/>
                </a:solidFill>
                <a:latin typeface="arial" panose="020B0604020202020204" pitchFamily="34" charset="0"/>
              </a:rPr>
              <a:t>or </a:t>
            </a:r>
            <a:r>
              <a:rPr lang="en-US" sz="2000" b="1" dirty="0">
                <a:solidFill>
                  <a:srgbClr val="202124"/>
                </a:solidFill>
                <a:latin typeface="arial" panose="020B0604020202020204" pitchFamily="34" charset="0"/>
              </a:rPr>
              <a:t>text mining </a:t>
            </a:r>
            <a:r>
              <a:rPr lang="en-US" sz="2000" dirty="0">
                <a:solidFill>
                  <a:srgbClr val="202124"/>
                </a:solidFill>
                <a:latin typeface="arial" panose="020B0604020202020204" pitchFamily="34" charset="0"/>
              </a:rPr>
              <a:t>are also commonly used.</a:t>
            </a:r>
            <a:endParaRPr lang="en-US" sz="2800" dirty="0">
              <a:solidFill>
                <a:schemeClr val="accent1">
                  <a:lumMod val="75000"/>
                </a:schemeClr>
              </a:solidFill>
            </a:endParaRPr>
          </a:p>
        </p:txBody>
      </p:sp>
    </p:spTree>
    <p:extLst>
      <p:ext uri="{BB962C8B-B14F-4D97-AF65-F5344CB8AC3E}">
        <p14:creationId xmlns:p14="http://schemas.microsoft.com/office/powerpoint/2010/main" val="156831087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90" name="Title 4">
            <a:extLst>
              <a:ext uri="{FF2B5EF4-FFF2-40B4-BE49-F238E27FC236}">
                <a16:creationId xmlns:a16="http://schemas.microsoft.com/office/drawing/2014/main" id="{B7ACBFB9-7091-AEAF-7C93-BC93B74C624E}"/>
              </a:ext>
            </a:extLst>
          </p:cNvPr>
          <p:cNvSpPr>
            <a:spLocks noGrp="1"/>
          </p:cNvSpPr>
          <p:nvPr>
            <p:ph type="title"/>
          </p:nvPr>
        </p:nvSpPr>
        <p:spPr>
          <a:xfrm>
            <a:off x="501650" y="317500"/>
            <a:ext cx="6320390" cy="699642"/>
          </a:xfrm>
        </p:spPr>
        <p:txBody>
          <a:bodyPr/>
          <a:lstStyle/>
          <a:p>
            <a:r>
              <a:rPr lang="en-US" sz="3600">
                <a:solidFill>
                  <a:schemeClr val="accent1">
                    <a:lumMod val="75000"/>
                  </a:schemeClr>
                </a:solidFill>
                <a:latin typeface="Arial" panose="020B0604020202020204" pitchFamily="34" charset="0"/>
                <a:cs typeface="Arial" panose="020B0604020202020204" pitchFamily="34" charset="0"/>
              </a:rPr>
              <a:t>Natural Language processing</a:t>
            </a:r>
            <a:endParaRPr lang="en-US" sz="3600" dirty="0">
              <a:solidFill>
                <a:schemeClr val="accent1">
                  <a:lumMod val="75000"/>
                </a:schemeClr>
              </a:solidFill>
              <a:latin typeface="Arial" panose="020B0604020202020204" pitchFamily="34" charset="0"/>
              <a:cs typeface="Arial" panose="020B0604020202020204" pitchFamily="34" charset="0"/>
            </a:endParaRPr>
          </a:p>
        </p:txBody>
      </p:sp>
      <p:sp>
        <p:nvSpPr>
          <p:cNvPr id="11" name="Title 4">
            <a:extLst>
              <a:ext uri="{FF2B5EF4-FFF2-40B4-BE49-F238E27FC236}">
                <a16:creationId xmlns:a16="http://schemas.microsoft.com/office/drawing/2014/main" id="{E5D21D10-911D-48DE-A7AB-F42F6E1E5269}"/>
              </a:ext>
            </a:extLst>
          </p:cNvPr>
          <p:cNvSpPr txBox="1">
            <a:spLocks/>
          </p:cNvSpPr>
          <p:nvPr/>
        </p:nvSpPr>
        <p:spPr bwMode="gray">
          <a:xfrm>
            <a:off x="501650" y="1017142"/>
            <a:ext cx="2570323" cy="359824"/>
          </a:xfrm>
          <a:prstGeom prst="rect">
            <a:avLst/>
          </a:prstGeom>
        </p:spPr>
        <p:txBody>
          <a:bodyPr vert="horz" lIns="0" tIns="0" rIns="0" bIns="0" rtlCol="0" anchor="t" anchorCtr="0">
            <a:noAutofit/>
          </a:bodyPr>
          <a:lstStyle>
            <a:lvl1pPr algn="l" defTabSz="914400" rtl="0" eaLnBrk="1" latinLnBrk="0" hangingPunct="1">
              <a:spcBef>
                <a:spcPct val="0"/>
              </a:spcBef>
              <a:buNone/>
              <a:defRPr sz="2100" kern="1200">
                <a:solidFill>
                  <a:schemeClr val="tx1"/>
                </a:solidFill>
                <a:latin typeface="+mj-lt"/>
                <a:ea typeface="+mj-ea"/>
                <a:cs typeface="Calibri Light" panose="020F0302020204030204" pitchFamily="34" charset="0"/>
              </a:defRPr>
            </a:lvl1pPr>
          </a:lstStyle>
          <a:p>
            <a:pPr algn="just"/>
            <a:r>
              <a:rPr lang="en-US" sz="2000" dirty="0">
                <a:solidFill>
                  <a:srgbClr val="202124"/>
                </a:solidFill>
                <a:latin typeface="Arial" panose="020B0604020202020204" pitchFamily="34" charset="0"/>
                <a:cs typeface="Arial" panose="020B0604020202020204" pitchFamily="34" charset="0"/>
              </a:rPr>
              <a:t>Next-word prediction</a:t>
            </a:r>
          </a:p>
        </p:txBody>
      </p:sp>
      <p:sp>
        <p:nvSpPr>
          <p:cNvPr id="12" name="Title 4">
            <a:extLst>
              <a:ext uri="{FF2B5EF4-FFF2-40B4-BE49-F238E27FC236}">
                <a16:creationId xmlns:a16="http://schemas.microsoft.com/office/drawing/2014/main" id="{DD742C90-0F00-496E-AB64-FEF0CF6D1E97}"/>
              </a:ext>
            </a:extLst>
          </p:cNvPr>
          <p:cNvSpPr txBox="1">
            <a:spLocks/>
          </p:cNvSpPr>
          <p:nvPr/>
        </p:nvSpPr>
        <p:spPr bwMode="gray">
          <a:xfrm>
            <a:off x="501648" y="1471684"/>
            <a:ext cx="10917718" cy="605924"/>
          </a:xfrm>
          <a:prstGeom prst="rect">
            <a:avLst/>
          </a:prstGeom>
        </p:spPr>
        <p:txBody>
          <a:bodyPr vert="horz" lIns="0" tIns="0" rIns="0" bIns="0" rtlCol="0" anchor="t" anchorCtr="0">
            <a:noAutofit/>
          </a:bodyPr>
          <a:lstStyle>
            <a:lvl1pPr algn="l" defTabSz="914400" rtl="0" eaLnBrk="1" latinLnBrk="0" hangingPunct="1">
              <a:spcBef>
                <a:spcPct val="0"/>
              </a:spcBef>
              <a:buNone/>
              <a:defRPr sz="2100" kern="1200">
                <a:solidFill>
                  <a:schemeClr val="tx1"/>
                </a:solidFill>
                <a:latin typeface="+mj-lt"/>
                <a:ea typeface="+mj-ea"/>
                <a:cs typeface="Calibri Light" panose="020F0302020204030204" pitchFamily="34" charset="0"/>
              </a:defRPr>
            </a:lvl1pPr>
          </a:lstStyle>
          <a:p>
            <a:pPr algn="l" fontAlgn="base"/>
            <a:r>
              <a:rPr lang="en-US" sz="1600" b="0" i="0" dirty="0">
                <a:solidFill>
                  <a:srgbClr val="222222"/>
                </a:solidFill>
                <a:effectLst/>
                <a:latin typeface="Arial" panose="020B0604020202020204" pitchFamily="34" charset="0"/>
                <a:cs typeface="Arial" panose="020B0604020202020204" pitchFamily="34" charset="0"/>
              </a:rPr>
              <a:t>This is called a </a:t>
            </a:r>
            <a:r>
              <a:rPr lang="en-US" sz="1600" b="1" i="0" dirty="0">
                <a:solidFill>
                  <a:srgbClr val="222222"/>
                </a:solidFill>
                <a:effectLst/>
                <a:latin typeface="Arial" panose="020B0604020202020204" pitchFamily="34" charset="0"/>
                <a:cs typeface="Arial" panose="020B0604020202020204" pitchFamily="34" charset="0"/>
              </a:rPr>
              <a:t>Continuous Bag of Words</a:t>
            </a:r>
            <a:r>
              <a:rPr lang="en-US" sz="1600" b="0" i="0" dirty="0">
                <a:solidFill>
                  <a:srgbClr val="222222"/>
                </a:solidFill>
                <a:effectLst/>
                <a:latin typeface="Arial" panose="020B0604020202020204" pitchFamily="34" charset="0"/>
                <a:cs typeface="Arial" panose="020B0604020202020204" pitchFamily="34" charset="0"/>
              </a:rPr>
              <a:t>. Instead of guessing a word based on its context (the words before and after it), this other architecture tries to guess neighboring words using the current word.</a:t>
            </a:r>
          </a:p>
          <a:p>
            <a:pPr algn="just"/>
            <a:endParaRPr lang="en-US" sz="1600" dirty="0">
              <a:solidFill>
                <a:srgbClr val="202124"/>
              </a:solidFill>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FB5C85F2-6808-4659-8075-8AFFCD0E71C2}"/>
              </a:ext>
            </a:extLst>
          </p:cNvPr>
          <p:cNvPicPr>
            <a:picLocks noChangeAspect="1"/>
          </p:cNvPicPr>
          <p:nvPr/>
        </p:nvPicPr>
        <p:blipFill>
          <a:blip r:embed="rId3"/>
          <a:stretch>
            <a:fillRect/>
          </a:stretch>
        </p:blipFill>
        <p:spPr>
          <a:xfrm>
            <a:off x="3094631" y="3085891"/>
            <a:ext cx="5731751" cy="1357100"/>
          </a:xfrm>
          <a:prstGeom prst="rect">
            <a:avLst/>
          </a:prstGeom>
        </p:spPr>
      </p:pic>
    </p:spTree>
    <p:extLst>
      <p:ext uri="{BB962C8B-B14F-4D97-AF65-F5344CB8AC3E}">
        <p14:creationId xmlns:p14="http://schemas.microsoft.com/office/powerpoint/2010/main" val="66946153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90" name="Title 4">
            <a:extLst>
              <a:ext uri="{FF2B5EF4-FFF2-40B4-BE49-F238E27FC236}">
                <a16:creationId xmlns:a16="http://schemas.microsoft.com/office/drawing/2014/main" id="{B7ACBFB9-7091-AEAF-7C93-BC93B74C624E}"/>
              </a:ext>
            </a:extLst>
          </p:cNvPr>
          <p:cNvSpPr>
            <a:spLocks noGrp="1"/>
          </p:cNvSpPr>
          <p:nvPr>
            <p:ph type="title"/>
          </p:nvPr>
        </p:nvSpPr>
        <p:spPr>
          <a:xfrm>
            <a:off x="501650" y="317500"/>
            <a:ext cx="9977990" cy="699642"/>
          </a:xfrm>
        </p:spPr>
        <p:txBody>
          <a:bodyPr/>
          <a:lstStyle/>
          <a:p>
            <a:r>
              <a:rPr lang="en-US" sz="3600" dirty="0">
                <a:solidFill>
                  <a:schemeClr val="accent1">
                    <a:lumMod val="75000"/>
                  </a:schemeClr>
                </a:solidFill>
              </a:rPr>
              <a:t>Natural Language processing: Transformers</a:t>
            </a:r>
          </a:p>
        </p:txBody>
      </p:sp>
      <p:sp>
        <p:nvSpPr>
          <p:cNvPr id="11" name="Title 4">
            <a:extLst>
              <a:ext uri="{FF2B5EF4-FFF2-40B4-BE49-F238E27FC236}">
                <a16:creationId xmlns:a16="http://schemas.microsoft.com/office/drawing/2014/main" id="{E5D21D10-911D-48DE-A7AB-F42F6E1E5269}"/>
              </a:ext>
            </a:extLst>
          </p:cNvPr>
          <p:cNvSpPr txBox="1">
            <a:spLocks/>
          </p:cNvSpPr>
          <p:nvPr/>
        </p:nvSpPr>
        <p:spPr bwMode="gray">
          <a:xfrm>
            <a:off x="501650" y="1017142"/>
            <a:ext cx="5971069" cy="380143"/>
          </a:xfrm>
          <a:prstGeom prst="rect">
            <a:avLst/>
          </a:prstGeom>
        </p:spPr>
        <p:txBody>
          <a:bodyPr vert="horz" lIns="0" tIns="0" rIns="0" bIns="0" rtlCol="0" anchor="t" anchorCtr="0">
            <a:noAutofit/>
          </a:bodyPr>
          <a:lstStyle>
            <a:lvl1pPr algn="l" defTabSz="914400" rtl="0" eaLnBrk="1" latinLnBrk="0" hangingPunct="1">
              <a:spcBef>
                <a:spcPct val="0"/>
              </a:spcBef>
              <a:buNone/>
              <a:defRPr sz="2100" kern="1200">
                <a:solidFill>
                  <a:schemeClr val="tx1"/>
                </a:solidFill>
                <a:latin typeface="+mj-lt"/>
                <a:ea typeface="+mj-ea"/>
                <a:cs typeface="Calibri Light" panose="020F0302020204030204" pitchFamily="34" charset="0"/>
              </a:defRPr>
            </a:lvl1pPr>
          </a:lstStyle>
          <a:p>
            <a:pPr algn="just"/>
            <a:r>
              <a:rPr lang="en-US" sz="2000" b="1" i="0" dirty="0">
                <a:solidFill>
                  <a:srgbClr val="202124"/>
                </a:solidFill>
                <a:effectLst/>
                <a:latin typeface="arial" panose="020B0604020202020204" pitchFamily="34" charset="0"/>
              </a:rPr>
              <a:t>Attention is all you need</a:t>
            </a:r>
            <a:endParaRPr lang="en-US" sz="2800" dirty="0">
              <a:solidFill>
                <a:schemeClr val="accent1">
                  <a:lumMod val="75000"/>
                </a:schemeClr>
              </a:solidFill>
            </a:endParaRPr>
          </a:p>
        </p:txBody>
      </p:sp>
      <p:sp>
        <p:nvSpPr>
          <p:cNvPr id="6" name="TextBox 5">
            <a:extLst>
              <a:ext uri="{FF2B5EF4-FFF2-40B4-BE49-F238E27FC236}">
                <a16:creationId xmlns:a16="http://schemas.microsoft.com/office/drawing/2014/main" id="{2A767CB1-01B5-4F76-8C9C-2BEBE22A6258}"/>
              </a:ext>
            </a:extLst>
          </p:cNvPr>
          <p:cNvSpPr txBox="1"/>
          <p:nvPr/>
        </p:nvSpPr>
        <p:spPr>
          <a:xfrm>
            <a:off x="2932556" y="3172988"/>
            <a:ext cx="8800214" cy="830997"/>
          </a:xfrm>
          <a:prstGeom prst="rect">
            <a:avLst/>
          </a:prstGeom>
          <a:noFill/>
        </p:spPr>
        <p:txBody>
          <a:bodyPr wrap="square">
            <a:spAutoFit/>
          </a:bodyPr>
          <a:lstStyle/>
          <a:p>
            <a:pPr algn="just"/>
            <a:r>
              <a:rPr lang="en-US" sz="2400" b="1" i="0" dirty="0">
                <a:solidFill>
                  <a:srgbClr val="444444"/>
                </a:solidFill>
                <a:effectLst/>
                <a:latin typeface="Georgia" panose="02040502050405020303" pitchFamily="18" charset="0"/>
              </a:rPr>
              <a:t>I</a:t>
            </a:r>
            <a:r>
              <a:rPr lang="en-US" b="1" i="0" dirty="0">
                <a:solidFill>
                  <a:srgbClr val="444444"/>
                </a:solidFill>
                <a:effectLst/>
                <a:latin typeface="Georgia" panose="02040502050405020303" pitchFamily="18" charset="0"/>
              </a:rPr>
              <a:t> </a:t>
            </a:r>
            <a:r>
              <a:rPr lang="en-US" sz="2400" b="1" i="0" u="sng" dirty="0">
                <a:solidFill>
                  <a:srgbClr val="86BC25"/>
                </a:solidFill>
                <a:effectLst/>
                <a:latin typeface="Georgia" panose="02040502050405020303" pitchFamily="18" charset="0"/>
              </a:rPr>
              <a:t>left</a:t>
            </a:r>
            <a:r>
              <a:rPr lang="en-US" sz="2400" b="1" i="0" dirty="0">
                <a:solidFill>
                  <a:srgbClr val="00ABAB"/>
                </a:solidFill>
                <a:effectLst/>
                <a:latin typeface="Georgia" panose="02040502050405020303" pitchFamily="18" charset="0"/>
              </a:rPr>
              <a:t> </a:t>
            </a:r>
            <a:r>
              <a:rPr lang="en-US" sz="2400" b="1" i="0" dirty="0">
                <a:solidFill>
                  <a:srgbClr val="444444"/>
                </a:solidFill>
                <a:effectLst/>
                <a:latin typeface="Georgia" panose="02040502050405020303" pitchFamily="18" charset="0"/>
              </a:rPr>
              <a:t>my passport on the </a:t>
            </a:r>
            <a:r>
              <a:rPr lang="en-US" sz="2400" b="1" i="0" u="sng" dirty="0">
                <a:solidFill>
                  <a:srgbClr val="86BC25"/>
                </a:solidFill>
                <a:effectLst/>
                <a:latin typeface="Georgia" panose="02040502050405020303" pitchFamily="18" charset="0"/>
              </a:rPr>
              <a:t>left</a:t>
            </a:r>
            <a:r>
              <a:rPr lang="en-US" sz="2400" b="1" i="0" dirty="0">
                <a:solidFill>
                  <a:srgbClr val="444444"/>
                </a:solidFill>
                <a:effectLst/>
                <a:latin typeface="Georgia" panose="02040502050405020303" pitchFamily="18" charset="0"/>
              </a:rPr>
              <a:t> side of the table in </a:t>
            </a:r>
            <a:r>
              <a:rPr lang="en-US" sz="2400" b="1" i="0" dirty="0">
                <a:solidFill>
                  <a:srgbClr val="00ABAB"/>
                </a:solidFill>
                <a:effectLst/>
                <a:latin typeface="Georgia" panose="02040502050405020303" pitchFamily="18" charset="0"/>
              </a:rPr>
              <a:t>Prague</a:t>
            </a:r>
            <a:r>
              <a:rPr lang="en-US" sz="2400" b="1" i="0" dirty="0">
                <a:solidFill>
                  <a:srgbClr val="444444"/>
                </a:solidFill>
                <a:effectLst/>
                <a:latin typeface="Georgia" panose="02040502050405020303" pitchFamily="18" charset="0"/>
              </a:rPr>
              <a:t>. </a:t>
            </a:r>
          </a:p>
          <a:p>
            <a:pPr algn="just"/>
            <a:r>
              <a:rPr lang="en-US" sz="2400" b="1" i="0" dirty="0">
                <a:solidFill>
                  <a:srgbClr val="444444"/>
                </a:solidFill>
                <a:effectLst/>
                <a:latin typeface="Georgia" panose="02040502050405020303" pitchFamily="18" charset="0"/>
              </a:rPr>
              <a:t>Could you find </a:t>
            </a:r>
            <a:r>
              <a:rPr lang="en-US" sz="2400" b="1" i="0" u="sng" dirty="0">
                <a:solidFill>
                  <a:srgbClr val="DA291C"/>
                </a:solidFill>
                <a:effectLst/>
                <a:latin typeface="Georgia" panose="02040502050405020303" pitchFamily="18" charset="0"/>
              </a:rPr>
              <a:t>it</a:t>
            </a:r>
            <a:r>
              <a:rPr lang="en-US" sz="2400" b="1" i="0" dirty="0">
                <a:solidFill>
                  <a:srgbClr val="444444"/>
                </a:solidFill>
                <a:effectLst/>
                <a:latin typeface="Georgia" panose="02040502050405020303" pitchFamily="18" charset="0"/>
              </a:rPr>
              <a:t>?</a:t>
            </a:r>
            <a:endParaRPr lang="en-US" dirty="0"/>
          </a:p>
        </p:txBody>
      </p:sp>
      <p:pic>
        <p:nvPicPr>
          <p:cNvPr id="5" name="Graphic 4" descr="Voice with solid fill">
            <a:extLst>
              <a:ext uri="{FF2B5EF4-FFF2-40B4-BE49-F238E27FC236}">
                <a16:creationId xmlns:a16="http://schemas.microsoft.com/office/drawing/2014/main" id="{4004FDCE-2734-4FCD-A0F5-511786F0666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73117" y="2636385"/>
            <a:ext cx="2433145" cy="1904204"/>
          </a:xfrm>
          <a:prstGeom prst="rect">
            <a:avLst/>
          </a:prstGeom>
        </p:spPr>
      </p:pic>
    </p:spTree>
    <p:extLst>
      <p:ext uri="{BB962C8B-B14F-4D97-AF65-F5344CB8AC3E}">
        <p14:creationId xmlns:p14="http://schemas.microsoft.com/office/powerpoint/2010/main" val="8268982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90" name="Title 4">
            <a:extLst>
              <a:ext uri="{FF2B5EF4-FFF2-40B4-BE49-F238E27FC236}">
                <a16:creationId xmlns:a16="http://schemas.microsoft.com/office/drawing/2014/main" id="{B7ACBFB9-7091-AEAF-7C93-BC93B74C624E}"/>
              </a:ext>
            </a:extLst>
          </p:cNvPr>
          <p:cNvSpPr>
            <a:spLocks noGrp="1"/>
          </p:cNvSpPr>
          <p:nvPr>
            <p:ph type="title"/>
          </p:nvPr>
        </p:nvSpPr>
        <p:spPr>
          <a:xfrm>
            <a:off x="501650" y="317500"/>
            <a:ext cx="9977990" cy="699642"/>
          </a:xfrm>
        </p:spPr>
        <p:txBody>
          <a:bodyPr/>
          <a:lstStyle/>
          <a:p>
            <a:r>
              <a:rPr lang="en-US" sz="3600" dirty="0">
                <a:solidFill>
                  <a:schemeClr val="accent1">
                    <a:lumMod val="75000"/>
                  </a:schemeClr>
                </a:solidFill>
              </a:rPr>
              <a:t>Natural Language processing: Transformers</a:t>
            </a:r>
          </a:p>
        </p:txBody>
      </p:sp>
      <p:sp>
        <p:nvSpPr>
          <p:cNvPr id="11" name="Title 4">
            <a:extLst>
              <a:ext uri="{FF2B5EF4-FFF2-40B4-BE49-F238E27FC236}">
                <a16:creationId xmlns:a16="http://schemas.microsoft.com/office/drawing/2014/main" id="{E5D21D10-911D-48DE-A7AB-F42F6E1E5269}"/>
              </a:ext>
            </a:extLst>
          </p:cNvPr>
          <p:cNvSpPr txBox="1">
            <a:spLocks/>
          </p:cNvSpPr>
          <p:nvPr/>
        </p:nvSpPr>
        <p:spPr bwMode="gray">
          <a:xfrm>
            <a:off x="501650" y="1017142"/>
            <a:ext cx="5971069" cy="380143"/>
          </a:xfrm>
          <a:prstGeom prst="rect">
            <a:avLst/>
          </a:prstGeom>
        </p:spPr>
        <p:txBody>
          <a:bodyPr vert="horz" lIns="0" tIns="0" rIns="0" bIns="0" rtlCol="0" anchor="t" anchorCtr="0">
            <a:noAutofit/>
          </a:bodyPr>
          <a:lstStyle>
            <a:lvl1pPr algn="l" defTabSz="914400" rtl="0" eaLnBrk="1" latinLnBrk="0" hangingPunct="1">
              <a:spcBef>
                <a:spcPct val="0"/>
              </a:spcBef>
              <a:buNone/>
              <a:defRPr sz="2100" kern="1200">
                <a:solidFill>
                  <a:schemeClr val="tx1"/>
                </a:solidFill>
                <a:latin typeface="+mj-lt"/>
                <a:ea typeface="+mj-ea"/>
                <a:cs typeface="Calibri Light" panose="020F0302020204030204" pitchFamily="34" charset="0"/>
              </a:defRPr>
            </a:lvl1pPr>
          </a:lstStyle>
          <a:p>
            <a:pPr algn="just"/>
            <a:r>
              <a:rPr lang="en-US" sz="2000" b="1" i="0" dirty="0">
                <a:solidFill>
                  <a:srgbClr val="202124"/>
                </a:solidFill>
                <a:effectLst/>
                <a:latin typeface="arial" panose="020B0604020202020204" pitchFamily="34" charset="0"/>
              </a:rPr>
              <a:t>Attention is all you need</a:t>
            </a:r>
            <a:endParaRPr lang="en-US" sz="2800" dirty="0">
              <a:solidFill>
                <a:schemeClr val="accent1">
                  <a:lumMod val="75000"/>
                </a:schemeClr>
              </a:solidFill>
            </a:endParaRPr>
          </a:p>
        </p:txBody>
      </p:sp>
      <p:pic>
        <p:nvPicPr>
          <p:cNvPr id="8194" name="Picture 2" descr="RNN, LSTM &amp; GRU">
            <a:extLst>
              <a:ext uri="{FF2B5EF4-FFF2-40B4-BE49-F238E27FC236}">
                <a16:creationId xmlns:a16="http://schemas.microsoft.com/office/drawing/2014/main" id="{DF83E91C-BFBD-4D7A-AA7E-81694258398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69" t="1904" r="33290" b="51"/>
          <a:stretch/>
        </p:blipFill>
        <p:spPr bwMode="auto">
          <a:xfrm>
            <a:off x="1174188" y="3001907"/>
            <a:ext cx="4625992" cy="2052979"/>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a:extLst>
              <a:ext uri="{FF2B5EF4-FFF2-40B4-BE49-F238E27FC236}">
                <a16:creationId xmlns:a16="http://schemas.microsoft.com/office/drawing/2014/main" id="{709DB7FA-852C-42DE-AF94-4B3956BAA431}"/>
              </a:ext>
            </a:extLst>
          </p:cNvPr>
          <p:cNvGrpSpPr/>
          <p:nvPr/>
        </p:nvGrpSpPr>
        <p:grpSpPr>
          <a:xfrm>
            <a:off x="6472719" y="1017142"/>
            <a:ext cx="4954409" cy="5202862"/>
            <a:chOff x="6472719" y="1017142"/>
            <a:chExt cx="4954409" cy="5202862"/>
          </a:xfrm>
        </p:grpSpPr>
        <p:pic>
          <p:nvPicPr>
            <p:cNvPr id="8196" name="Picture 4">
              <a:extLst>
                <a:ext uri="{FF2B5EF4-FFF2-40B4-BE49-F238E27FC236}">
                  <a16:creationId xmlns:a16="http://schemas.microsoft.com/office/drawing/2014/main" id="{D54609AD-B519-4F94-AAE9-0D90399F37E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70709" y="1017142"/>
              <a:ext cx="3756419" cy="5202862"/>
            </a:xfrm>
            <a:prstGeom prst="rect">
              <a:avLst/>
            </a:prstGeom>
            <a:noFill/>
            <a:extLst>
              <a:ext uri="{909E8E84-426E-40DD-AFC4-6F175D3DCCD1}">
                <a14:hiddenFill xmlns:a14="http://schemas.microsoft.com/office/drawing/2010/main">
                  <a:solidFill>
                    <a:srgbClr val="FFFFFF"/>
                  </a:solidFill>
                </a14:hiddenFill>
              </a:ext>
            </a:extLst>
          </p:spPr>
        </p:pic>
        <p:sp>
          <p:nvSpPr>
            <p:cNvPr id="8" name="Title 4">
              <a:extLst>
                <a:ext uri="{FF2B5EF4-FFF2-40B4-BE49-F238E27FC236}">
                  <a16:creationId xmlns:a16="http://schemas.microsoft.com/office/drawing/2014/main" id="{75566101-E6CE-4614-82DA-C3E8CA065536}"/>
                </a:ext>
              </a:extLst>
            </p:cNvPr>
            <p:cNvSpPr txBox="1">
              <a:spLocks/>
            </p:cNvSpPr>
            <p:nvPr/>
          </p:nvSpPr>
          <p:spPr bwMode="gray">
            <a:xfrm>
              <a:off x="6472719" y="3915380"/>
              <a:ext cx="733381" cy="379644"/>
            </a:xfrm>
            <a:prstGeom prst="rect">
              <a:avLst/>
            </a:prstGeom>
          </p:spPr>
          <p:txBody>
            <a:bodyPr vert="horz" lIns="0" tIns="0" rIns="0" bIns="0" rtlCol="0" anchor="t" anchorCtr="0">
              <a:noAutofit/>
            </a:bodyPr>
            <a:lstStyle>
              <a:lvl1pPr algn="l" defTabSz="914400" rtl="0" eaLnBrk="1" latinLnBrk="0" hangingPunct="1">
                <a:spcBef>
                  <a:spcPct val="0"/>
                </a:spcBef>
                <a:buNone/>
                <a:defRPr sz="2100" kern="1200">
                  <a:solidFill>
                    <a:schemeClr val="tx1"/>
                  </a:solidFill>
                  <a:latin typeface="+mj-lt"/>
                  <a:ea typeface="+mj-ea"/>
                  <a:cs typeface="Calibri Light" panose="020F0302020204030204" pitchFamily="34" charset="0"/>
                </a:defRPr>
              </a:lvl1pPr>
            </a:lstStyle>
            <a:p>
              <a:pPr algn="just"/>
              <a:r>
                <a:rPr lang="en-US" sz="2800" b="1" dirty="0">
                  <a:solidFill>
                    <a:srgbClr val="202124"/>
                  </a:solidFill>
                  <a:latin typeface="arial" panose="020B0604020202020204" pitchFamily="34" charset="0"/>
                </a:rPr>
                <a:t>VS</a:t>
              </a:r>
              <a:endParaRPr lang="en-US" sz="3600" dirty="0">
                <a:solidFill>
                  <a:schemeClr val="accent1">
                    <a:lumMod val="75000"/>
                  </a:schemeClr>
                </a:solidFill>
              </a:endParaRPr>
            </a:p>
          </p:txBody>
        </p:sp>
      </p:grpSp>
      <p:pic>
        <p:nvPicPr>
          <p:cNvPr id="3" name="Graphic 2" descr="Hourglass 30% with solid fill">
            <a:extLst>
              <a:ext uri="{FF2B5EF4-FFF2-40B4-BE49-F238E27FC236}">
                <a16:creationId xmlns:a16="http://schemas.microsoft.com/office/drawing/2014/main" id="{9E9F2482-E670-4BA7-AB14-1BD33B3AEEE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856216" y="2621765"/>
            <a:ext cx="624937" cy="714716"/>
          </a:xfrm>
          <a:prstGeom prst="rect">
            <a:avLst/>
          </a:prstGeom>
        </p:spPr>
      </p:pic>
      <p:pic>
        <p:nvPicPr>
          <p:cNvPr id="7" name="Graphic 6" descr="Man with cane with solid fill">
            <a:extLst>
              <a:ext uri="{FF2B5EF4-FFF2-40B4-BE49-F238E27FC236}">
                <a16:creationId xmlns:a16="http://schemas.microsoft.com/office/drawing/2014/main" id="{D8EF704E-05B3-44E3-85A6-E623224B50F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324859" y="2529244"/>
            <a:ext cx="807236" cy="807236"/>
          </a:xfrm>
          <a:prstGeom prst="rect">
            <a:avLst/>
          </a:prstGeom>
        </p:spPr>
      </p:pic>
      <p:pic>
        <p:nvPicPr>
          <p:cNvPr id="14" name="Picture 13">
            <a:extLst>
              <a:ext uri="{FF2B5EF4-FFF2-40B4-BE49-F238E27FC236}">
                <a16:creationId xmlns:a16="http://schemas.microsoft.com/office/drawing/2014/main" id="{CCBE4C79-F698-4208-A150-40A035134AEF}"/>
              </a:ext>
            </a:extLst>
          </p:cNvPr>
          <p:cNvPicPr>
            <a:picLocks noChangeAspect="1"/>
          </p:cNvPicPr>
          <p:nvPr/>
        </p:nvPicPr>
        <p:blipFill>
          <a:blip r:embed="rId9"/>
          <a:stretch>
            <a:fillRect/>
          </a:stretch>
        </p:blipFill>
        <p:spPr>
          <a:xfrm>
            <a:off x="7773027" y="1017142"/>
            <a:ext cx="3540656" cy="5277582"/>
          </a:xfrm>
          <a:prstGeom prst="rect">
            <a:avLst/>
          </a:prstGeom>
        </p:spPr>
      </p:pic>
    </p:spTree>
    <p:extLst>
      <p:ext uri="{BB962C8B-B14F-4D97-AF65-F5344CB8AC3E}">
        <p14:creationId xmlns:p14="http://schemas.microsoft.com/office/powerpoint/2010/main" val="520191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14"/>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90" name="Title 4">
            <a:extLst>
              <a:ext uri="{FF2B5EF4-FFF2-40B4-BE49-F238E27FC236}">
                <a16:creationId xmlns:a16="http://schemas.microsoft.com/office/drawing/2014/main" id="{B7ACBFB9-7091-AEAF-7C93-BC93B74C624E}"/>
              </a:ext>
            </a:extLst>
          </p:cNvPr>
          <p:cNvSpPr>
            <a:spLocks noGrp="1"/>
          </p:cNvSpPr>
          <p:nvPr>
            <p:ph type="title"/>
          </p:nvPr>
        </p:nvSpPr>
        <p:spPr>
          <a:xfrm>
            <a:off x="501650" y="317500"/>
            <a:ext cx="9977990" cy="699642"/>
          </a:xfrm>
        </p:spPr>
        <p:txBody>
          <a:bodyPr/>
          <a:lstStyle/>
          <a:p>
            <a:r>
              <a:rPr lang="en-US" sz="3600" dirty="0">
                <a:solidFill>
                  <a:schemeClr val="accent1">
                    <a:lumMod val="75000"/>
                  </a:schemeClr>
                </a:solidFill>
              </a:rPr>
              <a:t>Natural Language processing: Transformers</a:t>
            </a:r>
          </a:p>
        </p:txBody>
      </p:sp>
      <p:sp>
        <p:nvSpPr>
          <p:cNvPr id="11" name="Title 4">
            <a:extLst>
              <a:ext uri="{FF2B5EF4-FFF2-40B4-BE49-F238E27FC236}">
                <a16:creationId xmlns:a16="http://schemas.microsoft.com/office/drawing/2014/main" id="{E5D21D10-911D-48DE-A7AB-F42F6E1E5269}"/>
              </a:ext>
            </a:extLst>
          </p:cNvPr>
          <p:cNvSpPr txBox="1">
            <a:spLocks/>
          </p:cNvSpPr>
          <p:nvPr/>
        </p:nvSpPr>
        <p:spPr bwMode="gray">
          <a:xfrm>
            <a:off x="501650" y="1017142"/>
            <a:ext cx="5971069" cy="380143"/>
          </a:xfrm>
          <a:prstGeom prst="rect">
            <a:avLst/>
          </a:prstGeom>
        </p:spPr>
        <p:txBody>
          <a:bodyPr vert="horz" lIns="0" tIns="0" rIns="0" bIns="0" rtlCol="0" anchor="t" anchorCtr="0">
            <a:noAutofit/>
          </a:bodyPr>
          <a:lstStyle>
            <a:lvl1pPr algn="l" defTabSz="914400" rtl="0" eaLnBrk="1" latinLnBrk="0" hangingPunct="1">
              <a:spcBef>
                <a:spcPct val="0"/>
              </a:spcBef>
              <a:buNone/>
              <a:defRPr sz="2100" kern="1200">
                <a:solidFill>
                  <a:schemeClr val="tx1"/>
                </a:solidFill>
                <a:latin typeface="+mj-lt"/>
                <a:ea typeface="+mj-ea"/>
                <a:cs typeface="Calibri Light" panose="020F0302020204030204" pitchFamily="34" charset="0"/>
              </a:defRPr>
            </a:lvl1pPr>
          </a:lstStyle>
          <a:p>
            <a:pPr algn="just"/>
            <a:r>
              <a:rPr lang="en-US" sz="2000" b="1" i="0" dirty="0">
                <a:solidFill>
                  <a:srgbClr val="202124"/>
                </a:solidFill>
                <a:effectLst/>
                <a:latin typeface="arial" panose="020B0604020202020204" pitchFamily="34" charset="0"/>
              </a:rPr>
              <a:t>Attention is all you need</a:t>
            </a:r>
            <a:endParaRPr lang="en-US" sz="2800" dirty="0">
              <a:solidFill>
                <a:schemeClr val="accent1">
                  <a:lumMod val="75000"/>
                </a:schemeClr>
              </a:solidFill>
            </a:endParaRPr>
          </a:p>
        </p:txBody>
      </p:sp>
      <p:pic>
        <p:nvPicPr>
          <p:cNvPr id="3" name="Picture 2">
            <a:extLst>
              <a:ext uri="{FF2B5EF4-FFF2-40B4-BE49-F238E27FC236}">
                <a16:creationId xmlns:a16="http://schemas.microsoft.com/office/drawing/2014/main" id="{E06872E5-676B-496E-94CA-D524B61FFC4D}"/>
              </a:ext>
            </a:extLst>
          </p:cNvPr>
          <p:cNvPicPr>
            <a:picLocks noChangeAspect="1"/>
          </p:cNvPicPr>
          <p:nvPr/>
        </p:nvPicPr>
        <p:blipFill>
          <a:blip r:embed="rId3"/>
          <a:stretch>
            <a:fillRect/>
          </a:stretch>
        </p:blipFill>
        <p:spPr>
          <a:xfrm>
            <a:off x="7197933" y="1821690"/>
            <a:ext cx="4884516" cy="2944483"/>
          </a:xfrm>
          <a:prstGeom prst="rect">
            <a:avLst/>
          </a:prstGeom>
        </p:spPr>
      </p:pic>
      <p:sp>
        <p:nvSpPr>
          <p:cNvPr id="12" name="TextBox 11">
            <a:extLst>
              <a:ext uri="{FF2B5EF4-FFF2-40B4-BE49-F238E27FC236}">
                <a16:creationId xmlns:a16="http://schemas.microsoft.com/office/drawing/2014/main" id="{BEFA0906-5C84-4D45-B605-B445CA87DABD}"/>
              </a:ext>
            </a:extLst>
          </p:cNvPr>
          <p:cNvSpPr txBox="1"/>
          <p:nvPr/>
        </p:nvSpPr>
        <p:spPr>
          <a:xfrm>
            <a:off x="388882" y="1397285"/>
            <a:ext cx="7914290" cy="4593565"/>
          </a:xfrm>
          <a:prstGeom prst="rect">
            <a:avLst/>
          </a:prstGeom>
          <a:noFill/>
        </p:spPr>
        <p:txBody>
          <a:bodyPr wrap="square">
            <a:spAutoFit/>
          </a:bodyPr>
          <a:lstStyle/>
          <a:p>
            <a:r>
              <a:rPr lang="en-US" sz="2000" b="0" i="0" u="none" strike="noStrike" baseline="0" dirty="0">
                <a:solidFill>
                  <a:srgbClr val="000000"/>
                </a:solidFill>
                <a:latin typeface="Arial" panose="020B0604020202020204" pitchFamily="34" charset="0"/>
                <a:cs typeface="Arial" panose="020B0604020202020204" pitchFamily="34" charset="0"/>
              </a:rPr>
              <a:t>Bidirectional Encoder Representations from Transformers(BERT)</a:t>
            </a:r>
          </a:p>
          <a:p>
            <a:endParaRPr lang="en-US" sz="2000" b="0" i="0" u="none" strike="noStrike" baseline="0" dirty="0">
              <a:solidFill>
                <a:srgbClr val="000000"/>
              </a:solidFill>
              <a:latin typeface="Arial" panose="020B0604020202020204" pitchFamily="34" charset="0"/>
              <a:cs typeface="Arial" panose="020B0604020202020204" pitchFamily="34" charset="0"/>
            </a:endParaRPr>
          </a:p>
          <a:p>
            <a:pPr marL="800100" lvl="1" indent="-342900">
              <a:buFont typeface="Arial" panose="020B0604020202020204" pitchFamily="34" charset="0"/>
              <a:buChar char="•"/>
            </a:pPr>
            <a:r>
              <a:rPr lang="en-US" sz="1600" b="0" i="0" u="none" strike="noStrike" baseline="0" dirty="0">
                <a:solidFill>
                  <a:srgbClr val="000000"/>
                </a:solidFill>
                <a:latin typeface="Arial" panose="020B0604020202020204" pitchFamily="34" charset="0"/>
                <a:cs typeface="Arial" panose="020B0604020202020204" pitchFamily="34" charset="0"/>
              </a:rPr>
              <a:t>a pre-trained NLP model developed by Google in 2018</a:t>
            </a:r>
          </a:p>
          <a:p>
            <a:pPr marL="800100" lvl="1" indent="-342900">
              <a:buFont typeface="Arial" panose="020B0604020202020204" pitchFamily="34" charset="0"/>
              <a:buChar char="•"/>
            </a:pPr>
            <a:r>
              <a:rPr lang="en-US" sz="1600" b="0" i="0" u="none" strike="noStrike" baseline="0" dirty="0">
                <a:solidFill>
                  <a:srgbClr val="000000"/>
                </a:solidFill>
                <a:latin typeface="Arial" panose="020B0604020202020204" pitchFamily="34" charset="0"/>
                <a:cs typeface="Arial" panose="020B0604020202020204" pitchFamily="34" charset="0"/>
              </a:rPr>
              <a:t>the model has a wide application across NLP tasks</a:t>
            </a:r>
          </a:p>
          <a:p>
            <a:endParaRPr lang="en-US" sz="1600" b="0" i="0" u="none" strike="noStrike" baseline="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b="0" i="0" u="none" strike="noStrike" baseline="0" dirty="0">
                <a:solidFill>
                  <a:srgbClr val="000000"/>
                </a:solidFill>
                <a:latin typeface="Arial" panose="020B0604020202020204" pitchFamily="34" charset="0"/>
                <a:cs typeface="Arial" panose="020B0604020202020204" pitchFamily="34" charset="0"/>
              </a:rPr>
              <a:t>works as </a:t>
            </a:r>
            <a:r>
              <a:rPr lang="en-US" sz="1600" b="1" i="0" u="none" strike="noStrike" baseline="0" dirty="0">
                <a:solidFill>
                  <a:srgbClr val="648D1C"/>
                </a:solidFill>
                <a:latin typeface="Arial" panose="020B0604020202020204" pitchFamily="34" charset="0"/>
                <a:cs typeface="Arial" panose="020B0604020202020204" pitchFamily="34" charset="0"/>
              </a:rPr>
              <a:t>Transformer Encoder</a:t>
            </a:r>
            <a:r>
              <a:rPr lang="en-US" sz="1600" b="1" i="0" u="none" strike="noStrike" baseline="0" dirty="0">
                <a:solidFill>
                  <a:srgbClr val="000000"/>
                </a:solidFill>
                <a:latin typeface="Arial" panose="020B0604020202020204" pitchFamily="34" charset="0"/>
                <a:cs typeface="Arial" panose="020B0604020202020204" pitchFamily="34" charset="0"/>
              </a:rPr>
              <a:t>:</a:t>
            </a:r>
          </a:p>
          <a:p>
            <a:endParaRPr lang="en-US" sz="1600" b="0" i="0" u="none" strike="noStrike" baseline="0" dirty="0">
              <a:solidFill>
                <a:srgbClr val="000000"/>
              </a:solidFill>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r>
              <a:rPr lang="en-US" sz="1600" b="1" i="0" u="none" strike="noStrike" baseline="0" dirty="0">
                <a:solidFill>
                  <a:srgbClr val="648D1C"/>
                </a:solidFill>
                <a:latin typeface="Arial" panose="020B0604020202020204" pitchFamily="34" charset="0"/>
                <a:cs typeface="Arial" panose="020B0604020202020204" pitchFamily="34" charset="0"/>
              </a:rPr>
              <a:t>Word embedding</a:t>
            </a:r>
            <a:endParaRPr lang="en-US" sz="1600" b="0" i="0" u="none" strike="noStrike" baseline="0" dirty="0">
              <a:solidFill>
                <a:srgbClr val="648D1C"/>
              </a:solidFill>
              <a:latin typeface="Arial" panose="020B0604020202020204" pitchFamily="34" charset="0"/>
              <a:cs typeface="Arial" panose="020B0604020202020204" pitchFamily="34" charset="0"/>
            </a:endParaRPr>
          </a:p>
          <a:p>
            <a:pPr marL="1200150" lvl="2" indent="-285750">
              <a:buFont typeface="Arial" panose="020B0604020202020204" pitchFamily="34" charset="0"/>
              <a:buChar char="•"/>
            </a:pPr>
            <a:r>
              <a:rPr lang="en-US" sz="1600" b="0" i="0" u="none" strike="noStrike" baseline="0" dirty="0">
                <a:solidFill>
                  <a:srgbClr val="000000"/>
                </a:solidFill>
                <a:latin typeface="Arial" panose="020B0604020202020204" pitchFamily="34" charset="0"/>
                <a:cs typeface="Arial" panose="020B0604020202020204" pitchFamily="34" charset="0"/>
              </a:rPr>
              <a:t>transforms tokens into its vector representation</a:t>
            </a:r>
          </a:p>
          <a:p>
            <a:pPr marL="1200150" lvl="2" indent="-285750">
              <a:buFont typeface="Arial" panose="020B0604020202020204" pitchFamily="34" charset="0"/>
              <a:buChar char="•"/>
            </a:pPr>
            <a:r>
              <a:rPr lang="en-US" sz="1600" b="0" i="0" u="none" strike="noStrike" baseline="0" dirty="0">
                <a:solidFill>
                  <a:srgbClr val="000000"/>
                </a:solidFill>
                <a:latin typeface="Arial" panose="020B0604020202020204" pitchFamily="34" charset="0"/>
                <a:cs typeface="Arial" panose="020B0604020202020204" pitchFamily="34" charset="0"/>
              </a:rPr>
              <a:t>each token == vector of 768 weight</a:t>
            </a:r>
          </a:p>
          <a:p>
            <a:pPr marL="742950" lvl="1" indent="-285750">
              <a:buFont typeface="Arial" panose="020B0604020202020204" pitchFamily="34" charset="0"/>
              <a:buChar char="•"/>
            </a:pPr>
            <a:r>
              <a:rPr lang="en-US" sz="1600" b="1" i="0" u="none" strike="noStrike" baseline="0" dirty="0">
                <a:solidFill>
                  <a:srgbClr val="648D1C"/>
                </a:solidFill>
                <a:latin typeface="Arial" panose="020B0604020202020204" pitchFamily="34" charset="0"/>
                <a:cs typeface="Arial" panose="020B0604020202020204" pitchFamily="34" charset="0"/>
              </a:rPr>
              <a:t>Sentence/document embedding</a:t>
            </a:r>
            <a:endParaRPr lang="en-US" sz="1600" b="0" i="0" u="none" strike="noStrike" baseline="0" dirty="0">
              <a:solidFill>
                <a:srgbClr val="648D1C"/>
              </a:solidFill>
              <a:latin typeface="Arial" panose="020B0604020202020204" pitchFamily="34" charset="0"/>
              <a:cs typeface="Arial" panose="020B0604020202020204" pitchFamily="34" charset="0"/>
            </a:endParaRPr>
          </a:p>
          <a:p>
            <a:pPr marL="1200150" lvl="2" indent="-285750">
              <a:buFont typeface="Arial" panose="020B0604020202020204" pitchFamily="34" charset="0"/>
              <a:buChar char="•"/>
            </a:pPr>
            <a:r>
              <a:rPr lang="en-US" sz="1600" b="0" i="0" u="none" strike="noStrike" baseline="0" dirty="0">
                <a:solidFill>
                  <a:srgbClr val="000000"/>
                </a:solidFill>
                <a:latin typeface="Arial" panose="020B0604020202020204" pitchFamily="34" charset="0"/>
                <a:cs typeface="Arial" panose="020B0604020202020204" pitchFamily="34" charset="0"/>
              </a:rPr>
              <a:t>transforms sentence/document into its vector representation</a:t>
            </a:r>
          </a:p>
          <a:p>
            <a:pPr marL="1200150" lvl="2" indent="-285750">
              <a:buFont typeface="Arial" panose="020B0604020202020204" pitchFamily="34" charset="0"/>
              <a:buChar char="•"/>
            </a:pPr>
            <a:r>
              <a:rPr lang="en-US" sz="1600" b="0" i="0" u="none" strike="noStrike" baseline="0" dirty="0">
                <a:solidFill>
                  <a:srgbClr val="000000"/>
                </a:solidFill>
                <a:latin typeface="Arial" panose="020B0604020202020204" pitchFamily="34" charset="0"/>
                <a:cs typeface="Arial" panose="020B0604020202020204" pitchFamily="34" charset="0"/>
              </a:rPr>
              <a:t>each doc== vector of 768 weight</a:t>
            </a:r>
          </a:p>
          <a:p>
            <a:pPr lvl="2"/>
            <a:endParaRPr lang="en-US" sz="1600" b="0" i="0" u="none" strike="noStrike" baseline="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b="0" i="0" u="none" strike="noStrike" baseline="0" dirty="0">
                <a:solidFill>
                  <a:srgbClr val="000000"/>
                </a:solidFill>
                <a:latin typeface="Arial" panose="020B0604020202020204" pitchFamily="34" charset="0"/>
                <a:cs typeface="Arial" panose="020B0604020202020204" pitchFamily="34" charset="0"/>
              </a:rPr>
              <a:t>[CLS] vector </a:t>
            </a:r>
          </a:p>
          <a:p>
            <a:pPr marL="742950" lvl="1" indent="-285750">
              <a:buFont typeface="Arial" panose="020B0604020202020204" pitchFamily="34" charset="0"/>
              <a:buChar char="•"/>
            </a:pPr>
            <a:r>
              <a:rPr lang="en-US" sz="1600" b="0" i="0" u="none" strike="noStrike" baseline="0" dirty="0">
                <a:solidFill>
                  <a:srgbClr val="000000"/>
                </a:solidFill>
                <a:latin typeface="Arial" panose="020B0604020202020204" pitchFamily="34" charset="0"/>
                <a:cs typeface="Arial" panose="020B0604020202020204" pitchFamily="34" charset="0"/>
              </a:rPr>
              <a:t>represents a </a:t>
            </a:r>
            <a:r>
              <a:rPr lang="en-US" sz="1600" b="1" i="0" u="none" strike="noStrike" baseline="0" dirty="0">
                <a:solidFill>
                  <a:srgbClr val="000000"/>
                </a:solidFill>
                <a:latin typeface="Arial" panose="020B0604020202020204" pitchFamily="34" charset="0"/>
                <a:cs typeface="Arial" panose="020B0604020202020204" pitchFamily="34" charset="0"/>
              </a:rPr>
              <a:t>vector representation </a:t>
            </a:r>
            <a:r>
              <a:rPr lang="en-US" sz="1600" b="0" i="0" u="none" strike="noStrike" baseline="0" dirty="0">
                <a:solidFill>
                  <a:srgbClr val="000000"/>
                </a:solidFill>
                <a:latin typeface="Arial" panose="020B0604020202020204" pitchFamily="34" charset="0"/>
                <a:cs typeface="Arial" panose="020B0604020202020204" pitchFamily="34" charset="0"/>
              </a:rPr>
              <a:t>of the original documents</a:t>
            </a:r>
          </a:p>
          <a:p>
            <a:endParaRPr lang="en-US" sz="1800" b="0" i="0" u="none" strike="noStrike" baseline="0" dirty="0">
              <a:solidFill>
                <a:srgbClr val="000000"/>
              </a:solidFill>
              <a:latin typeface="Arial" panose="020B0604020202020204" pitchFamily="34" charset="0"/>
              <a:cs typeface="Arial" panose="020B0604020202020204" pitchFamily="34" charset="0"/>
            </a:endParaRPr>
          </a:p>
        </p:txBody>
      </p:sp>
      <p:sp>
        <p:nvSpPr>
          <p:cNvPr id="13" name="TextBox 12">
            <a:extLst>
              <a:ext uri="{FF2B5EF4-FFF2-40B4-BE49-F238E27FC236}">
                <a16:creationId xmlns:a16="http://schemas.microsoft.com/office/drawing/2014/main" id="{3BF6F854-5351-4651-BD52-97503D5A1BD9}"/>
              </a:ext>
            </a:extLst>
          </p:cNvPr>
          <p:cNvSpPr txBox="1"/>
          <p:nvPr/>
        </p:nvSpPr>
        <p:spPr>
          <a:xfrm>
            <a:off x="8481849" y="4743620"/>
            <a:ext cx="3811466" cy="276999"/>
          </a:xfrm>
          <a:prstGeom prst="rect">
            <a:avLst/>
          </a:prstGeom>
          <a:noFill/>
        </p:spPr>
        <p:txBody>
          <a:bodyPr wrap="square">
            <a:spAutoFit/>
          </a:bodyPr>
          <a:lstStyle/>
          <a:p>
            <a:r>
              <a:rPr lang="en-US" sz="1200" b="0" i="0" u="none" strike="noStrike" baseline="0" dirty="0">
                <a:solidFill>
                  <a:schemeClr val="bg2"/>
                </a:solidFill>
                <a:latin typeface="Arial" panose="020B0604020202020204" pitchFamily="34" charset="0"/>
                <a:cs typeface="Arial" panose="020B0604020202020204" pitchFamily="34" charset="0"/>
              </a:rPr>
              <a:t>http://jalammar.github.io/illustrated</a:t>
            </a:r>
            <a:endParaRPr lang="en-US" sz="1200" dirty="0">
              <a:solidFill>
                <a:schemeClr val="bg2"/>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4415572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90" name="Title 4">
            <a:extLst>
              <a:ext uri="{FF2B5EF4-FFF2-40B4-BE49-F238E27FC236}">
                <a16:creationId xmlns:a16="http://schemas.microsoft.com/office/drawing/2014/main" id="{B7ACBFB9-7091-AEAF-7C93-BC93B74C624E}"/>
              </a:ext>
            </a:extLst>
          </p:cNvPr>
          <p:cNvSpPr>
            <a:spLocks noGrp="1"/>
          </p:cNvSpPr>
          <p:nvPr>
            <p:ph type="title"/>
          </p:nvPr>
        </p:nvSpPr>
        <p:spPr>
          <a:xfrm>
            <a:off x="501650" y="317500"/>
            <a:ext cx="9977990" cy="699642"/>
          </a:xfrm>
        </p:spPr>
        <p:txBody>
          <a:bodyPr/>
          <a:lstStyle/>
          <a:p>
            <a:r>
              <a:rPr lang="en-US" sz="3600" dirty="0">
                <a:solidFill>
                  <a:schemeClr val="accent1">
                    <a:lumMod val="75000"/>
                  </a:schemeClr>
                </a:solidFill>
              </a:rPr>
              <a:t>Natural Language processing: Transformers</a:t>
            </a:r>
          </a:p>
        </p:txBody>
      </p:sp>
      <p:sp>
        <p:nvSpPr>
          <p:cNvPr id="11" name="Title 4">
            <a:extLst>
              <a:ext uri="{FF2B5EF4-FFF2-40B4-BE49-F238E27FC236}">
                <a16:creationId xmlns:a16="http://schemas.microsoft.com/office/drawing/2014/main" id="{E5D21D10-911D-48DE-A7AB-F42F6E1E5269}"/>
              </a:ext>
            </a:extLst>
          </p:cNvPr>
          <p:cNvSpPr txBox="1">
            <a:spLocks/>
          </p:cNvSpPr>
          <p:nvPr/>
        </p:nvSpPr>
        <p:spPr bwMode="gray">
          <a:xfrm>
            <a:off x="501650" y="1017142"/>
            <a:ext cx="8642350" cy="45719"/>
          </a:xfrm>
          <a:prstGeom prst="rect">
            <a:avLst/>
          </a:prstGeom>
        </p:spPr>
        <p:txBody>
          <a:bodyPr vert="horz" lIns="0" tIns="0" rIns="0" bIns="0" rtlCol="0" anchor="t" anchorCtr="0">
            <a:noAutofit/>
          </a:bodyPr>
          <a:lstStyle>
            <a:lvl1pPr algn="l" defTabSz="914400" rtl="0" eaLnBrk="1" latinLnBrk="0" hangingPunct="1">
              <a:spcBef>
                <a:spcPct val="0"/>
              </a:spcBef>
              <a:buNone/>
              <a:defRPr sz="2100" kern="1200">
                <a:solidFill>
                  <a:schemeClr val="tx1"/>
                </a:solidFill>
                <a:latin typeface="+mj-lt"/>
                <a:ea typeface="+mj-ea"/>
                <a:cs typeface="Calibri Light" panose="020F0302020204030204" pitchFamily="34" charset="0"/>
              </a:defRPr>
            </a:lvl1pPr>
          </a:lstStyle>
          <a:p>
            <a:pPr algn="just"/>
            <a:r>
              <a:rPr lang="en-US" sz="2000" b="1" i="0" dirty="0">
                <a:solidFill>
                  <a:srgbClr val="202124"/>
                </a:solidFill>
                <a:effectLst/>
                <a:latin typeface="arial" panose="020B0604020202020204" pitchFamily="34" charset="0"/>
              </a:rPr>
              <a:t>Attention is all you need</a:t>
            </a:r>
          </a:p>
          <a:p>
            <a:pPr algn="just"/>
            <a:r>
              <a:rPr lang="en-US" dirty="0"/>
              <a:t>T</a:t>
            </a:r>
            <a:r>
              <a:rPr lang="en-US" sz="1600" dirty="0">
                <a:latin typeface="Arial" panose="020B0604020202020204" pitchFamily="34" charset="0"/>
                <a:cs typeface="Arial" panose="020B0604020202020204" pitchFamily="34" charset="0"/>
              </a:rPr>
              <a:t>he transformer adds a vector to each input embedding. These vectors follow a specific pattern that the model learns, which helps it determine the position of each word, or the distance between different words in the sequence</a:t>
            </a:r>
            <a:r>
              <a:rPr lang="en-US" dirty="0"/>
              <a:t>.</a:t>
            </a:r>
            <a:endParaRPr lang="en-US" sz="2800" dirty="0">
              <a:solidFill>
                <a:schemeClr val="accent1">
                  <a:lumMod val="75000"/>
                </a:schemeClr>
              </a:solidFill>
            </a:endParaRPr>
          </a:p>
        </p:txBody>
      </p:sp>
      <p:pic>
        <p:nvPicPr>
          <p:cNvPr id="8196" name="Picture 4">
            <a:extLst>
              <a:ext uri="{FF2B5EF4-FFF2-40B4-BE49-F238E27FC236}">
                <a16:creationId xmlns:a16="http://schemas.microsoft.com/office/drawing/2014/main" id="{D54609AD-B519-4F94-AAE9-0D90399F37EB}"/>
              </a:ext>
            </a:extLst>
          </p:cNvPr>
          <p:cNvPicPr>
            <a:picLocks noChangeAspect="1" noChangeArrowheads="1"/>
          </p:cNvPicPr>
          <p:nvPr/>
        </p:nvPicPr>
        <p:blipFill>
          <a:blip r:embed="rId3">
            <a:alphaModFix amt="38000"/>
            <a:extLst>
              <a:ext uri="{28A0092B-C50C-407E-A947-70E740481C1C}">
                <a14:useLocalDpi xmlns:a14="http://schemas.microsoft.com/office/drawing/2010/main" val="0"/>
              </a:ext>
            </a:extLst>
          </a:blip>
          <a:srcRect/>
          <a:stretch>
            <a:fillRect/>
          </a:stretch>
        </p:blipFill>
        <p:spPr bwMode="auto">
          <a:xfrm>
            <a:off x="7670709" y="1017142"/>
            <a:ext cx="3756419" cy="5202862"/>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Rounded Corners 9">
            <a:extLst>
              <a:ext uri="{FF2B5EF4-FFF2-40B4-BE49-F238E27FC236}">
                <a16:creationId xmlns:a16="http://schemas.microsoft.com/office/drawing/2014/main" id="{9161BB01-1144-48A4-8E29-FC734C33DF71}"/>
              </a:ext>
            </a:extLst>
          </p:cNvPr>
          <p:cNvSpPr/>
          <p:nvPr/>
        </p:nvSpPr>
        <p:spPr bwMode="gray">
          <a:xfrm>
            <a:off x="7787811" y="4818580"/>
            <a:ext cx="3639317" cy="349321"/>
          </a:xfrm>
          <a:prstGeom prst="roundRect">
            <a:avLst/>
          </a:prstGeom>
          <a:noFill/>
          <a:ln w="19050" algn="ctr">
            <a:solidFill>
              <a:srgbClr val="FF0000"/>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dirty="0">
              <a:solidFill>
                <a:schemeClr val="bg1"/>
              </a:solidFill>
            </a:endParaRPr>
          </a:p>
        </p:txBody>
      </p:sp>
      <p:pic>
        <p:nvPicPr>
          <p:cNvPr id="4" name="Picture 3">
            <a:extLst>
              <a:ext uri="{FF2B5EF4-FFF2-40B4-BE49-F238E27FC236}">
                <a16:creationId xmlns:a16="http://schemas.microsoft.com/office/drawing/2014/main" id="{BD7BC70E-7170-4D8C-BFBC-AC97E206CAAC}"/>
              </a:ext>
            </a:extLst>
          </p:cNvPr>
          <p:cNvPicPr>
            <a:picLocks noChangeAspect="1"/>
          </p:cNvPicPr>
          <p:nvPr/>
        </p:nvPicPr>
        <p:blipFill>
          <a:blip r:embed="rId4"/>
          <a:stretch>
            <a:fillRect/>
          </a:stretch>
        </p:blipFill>
        <p:spPr>
          <a:xfrm>
            <a:off x="764872" y="2768205"/>
            <a:ext cx="6207660" cy="2225035"/>
          </a:xfrm>
          <a:prstGeom prst="rect">
            <a:avLst/>
          </a:prstGeom>
        </p:spPr>
      </p:pic>
    </p:spTree>
    <p:extLst>
      <p:ext uri="{BB962C8B-B14F-4D97-AF65-F5344CB8AC3E}">
        <p14:creationId xmlns:p14="http://schemas.microsoft.com/office/powerpoint/2010/main" val="134209613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90" name="Title 4">
            <a:extLst>
              <a:ext uri="{FF2B5EF4-FFF2-40B4-BE49-F238E27FC236}">
                <a16:creationId xmlns:a16="http://schemas.microsoft.com/office/drawing/2014/main" id="{B7ACBFB9-7091-AEAF-7C93-BC93B74C624E}"/>
              </a:ext>
            </a:extLst>
          </p:cNvPr>
          <p:cNvSpPr>
            <a:spLocks noGrp="1"/>
          </p:cNvSpPr>
          <p:nvPr>
            <p:ph type="title"/>
          </p:nvPr>
        </p:nvSpPr>
        <p:spPr>
          <a:xfrm>
            <a:off x="501650" y="317500"/>
            <a:ext cx="9977990" cy="699642"/>
          </a:xfrm>
        </p:spPr>
        <p:txBody>
          <a:bodyPr/>
          <a:lstStyle/>
          <a:p>
            <a:r>
              <a:rPr lang="en-US" sz="3600" dirty="0">
                <a:solidFill>
                  <a:schemeClr val="accent1">
                    <a:lumMod val="75000"/>
                  </a:schemeClr>
                </a:solidFill>
              </a:rPr>
              <a:t>Natural Language processing: Transformers</a:t>
            </a:r>
          </a:p>
        </p:txBody>
      </p:sp>
      <p:sp>
        <p:nvSpPr>
          <p:cNvPr id="11" name="Title 4">
            <a:extLst>
              <a:ext uri="{FF2B5EF4-FFF2-40B4-BE49-F238E27FC236}">
                <a16:creationId xmlns:a16="http://schemas.microsoft.com/office/drawing/2014/main" id="{E5D21D10-911D-48DE-A7AB-F42F6E1E5269}"/>
              </a:ext>
            </a:extLst>
          </p:cNvPr>
          <p:cNvSpPr txBox="1">
            <a:spLocks/>
          </p:cNvSpPr>
          <p:nvPr/>
        </p:nvSpPr>
        <p:spPr bwMode="gray">
          <a:xfrm>
            <a:off x="501650" y="1017142"/>
            <a:ext cx="5971069" cy="380143"/>
          </a:xfrm>
          <a:prstGeom prst="rect">
            <a:avLst/>
          </a:prstGeom>
        </p:spPr>
        <p:txBody>
          <a:bodyPr vert="horz" lIns="0" tIns="0" rIns="0" bIns="0" rtlCol="0" anchor="t" anchorCtr="0">
            <a:noAutofit/>
          </a:bodyPr>
          <a:lstStyle>
            <a:lvl1pPr algn="l" defTabSz="914400" rtl="0" eaLnBrk="1" latinLnBrk="0" hangingPunct="1">
              <a:spcBef>
                <a:spcPct val="0"/>
              </a:spcBef>
              <a:buNone/>
              <a:defRPr sz="2100" kern="1200">
                <a:solidFill>
                  <a:schemeClr val="tx1"/>
                </a:solidFill>
                <a:latin typeface="+mj-lt"/>
                <a:ea typeface="+mj-ea"/>
                <a:cs typeface="Calibri Light" panose="020F0302020204030204" pitchFamily="34" charset="0"/>
              </a:defRPr>
            </a:lvl1pPr>
          </a:lstStyle>
          <a:p>
            <a:pPr algn="just"/>
            <a:r>
              <a:rPr lang="en-US" sz="2000" b="1" i="0" dirty="0">
                <a:solidFill>
                  <a:srgbClr val="202124"/>
                </a:solidFill>
                <a:effectLst/>
                <a:latin typeface="arial" panose="020B0604020202020204" pitchFamily="34" charset="0"/>
              </a:rPr>
              <a:t>Attention is all you need</a:t>
            </a:r>
            <a:endParaRPr lang="en-US" sz="2800" dirty="0">
              <a:solidFill>
                <a:schemeClr val="accent1">
                  <a:lumMod val="75000"/>
                </a:schemeClr>
              </a:solidFill>
            </a:endParaRPr>
          </a:p>
        </p:txBody>
      </p:sp>
      <p:pic>
        <p:nvPicPr>
          <p:cNvPr id="8196" name="Picture 4">
            <a:extLst>
              <a:ext uri="{FF2B5EF4-FFF2-40B4-BE49-F238E27FC236}">
                <a16:creationId xmlns:a16="http://schemas.microsoft.com/office/drawing/2014/main" id="{D54609AD-B519-4F94-AAE9-0D90399F37EB}"/>
              </a:ext>
            </a:extLst>
          </p:cNvPr>
          <p:cNvPicPr>
            <a:picLocks noChangeAspect="1" noChangeArrowheads="1"/>
          </p:cNvPicPr>
          <p:nvPr/>
        </p:nvPicPr>
        <p:blipFill>
          <a:blip r:embed="rId3">
            <a:alphaModFix amt="41000"/>
            <a:extLst>
              <a:ext uri="{28A0092B-C50C-407E-A947-70E740481C1C}">
                <a14:useLocalDpi xmlns:a14="http://schemas.microsoft.com/office/drawing/2010/main" val="0"/>
              </a:ext>
            </a:extLst>
          </a:blip>
          <a:srcRect/>
          <a:stretch>
            <a:fillRect/>
          </a:stretch>
        </p:blipFill>
        <p:spPr bwMode="auto">
          <a:xfrm>
            <a:off x="7670709" y="1017142"/>
            <a:ext cx="3756419" cy="5202862"/>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Rounded Corners 9">
            <a:extLst>
              <a:ext uri="{FF2B5EF4-FFF2-40B4-BE49-F238E27FC236}">
                <a16:creationId xmlns:a16="http://schemas.microsoft.com/office/drawing/2014/main" id="{9161BB01-1144-48A4-8E29-FC734C33DF71}"/>
              </a:ext>
            </a:extLst>
          </p:cNvPr>
          <p:cNvSpPr/>
          <p:nvPr/>
        </p:nvSpPr>
        <p:spPr bwMode="gray">
          <a:xfrm>
            <a:off x="7968228" y="4068565"/>
            <a:ext cx="3161380" cy="503435"/>
          </a:xfrm>
          <a:prstGeom prst="roundRect">
            <a:avLst/>
          </a:prstGeom>
          <a:noFill/>
          <a:ln w="19050" algn="ctr">
            <a:solidFill>
              <a:srgbClr val="FF0000"/>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dirty="0">
              <a:solidFill>
                <a:schemeClr val="bg1"/>
              </a:solidFill>
            </a:endParaRPr>
          </a:p>
        </p:txBody>
      </p:sp>
      <p:pic>
        <p:nvPicPr>
          <p:cNvPr id="18434" name="Picture 2">
            <a:extLst>
              <a:ext uri="{FF2B5EF4-FFF2-40B4-BE49-F238E27FC236}">
                <a16:creationId xmlns:a16="http://schemas.microsoft.com/office/drawing/2014/main" id="{CB00980D-BFBF-451C-A55B-23523FD621C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42809" y="1716784"/>
            <a:ext cx="3711581" cy="37876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536985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90" name="Title 4">
            <a:extLst>
              <a:ext uri="{FF2B5EF4-FFF2-40B4-BE49-F238E27FC236}">
                <a16:creationId xmlns:a16="http://schemas.microsoft.com/office/drawing/2014/main" id="{B7ACBFB9-7091-AEAF-7C93-BC93B74C624E}"/>
              </a:ext>
            </a:extLst>
          </p:cNvPr>
          <p:cNvSpPr>
            <a:spLocks noGrp="1"/>
          </p:cNvSpPr>
          <p:nvPr>
            <p:ph type="title"/>
          </p:nvPr>
        </p:nvSpPr>
        <p:spPr>
          <a:xfrm>
            <a:off x="501650" y="317500"/>
            <a:ext cx="9977990" cy="699642"/>
          </a:xfrm>
        </p:spPr>
        <p:txBody>
          <a:bodyPr/>
          <a:lstStyle/>
          <a:p>
            <a:r>
              <a:rPr lang="en-US" sz="3600" dirty="0">
                <a:solidFill>
                  <a:schemeClr val="accent1">
                    <a:lumMod val="75000"/>
                  </a:schemeClr>
                </a:solidFill>
              </a:rPr>
              <a:t>Natural Language processing: Transformers</a:t>
            </a:r>
          </a:p>
        </p:txBody>
      </p:sp>
      <p:sp>
        <p:nvSpPr>
          <p:cNvPr id="11" name="Title 4">
            <a:extLst>
              <a:ext uri="{FF2B5EF4-FFF2-40B4-BE49-F238E27FC236}">
                <a16:creationId xmlns:a16="http://schemas.microsoft.com/office/drawing/2014/main" id="{E5D21D10-911D-48DE-A7AB-F42F6E1E5269}"/>
              </a:ext>
            </a:extLst>
          </p:cNvPr>
          <p:cNvSpPr txBox="1">
            <a:spLocks/>
          </p:cNvSpPr>
          <p:nvPr/>
        </p:nvSpPr>
        <p:spPr bwMode="gray">
          <a:xfrm>
            <a:off x="501650" y="1017142"/>
            <a:ext cx="5971069" cy="380143"/>
          </a:xfrm>
          <a:prstGeom prst="rect">
            <a:avLst/>
          </a:prstGeom>
        </p:spPr>
        <p:txBody>
          <a:bodyPr vert="horz" lIns="0" tIns="0" rIns="0" bIns="0" rtlCol="0" anchor="t" anchorCtr="0">
            <a:noAutofit/>
          </a:bodyPr>
          <a:lstStyle>
            <a:lvl1pPr algn="l" defTabSz="914400" rtl="0" eaLnBrk="1" latinLnBrk="0" hangingPunct="1">
              <a:spcBef>
                <a:spcPct val="0"/>
              </a:spcBef>
              <a:buNone/>
              <a:defRPr sz="2100" kern="1200">
                <a:solidFill>
                  <a:schemeClr val="tx1"/>
                </a:solidFill>
                <a:latin typeface="+mj-lt"/>
                <a:ea typeface="+mj-ea"/>
                <a:cs typeface="Calibri Light" panose="020F0302020204030204" pitchFamily="34" charset="0"/>
              </a:defRPr>
            </a:lvl1pPr>
          </a:lstStyle>
          <a:p>
            <a:pPr algn="just"/>
            <a:r>
              <a:rPr lang="en-US" sz="2000" i="0" dirty="0">
                <a:solidFill>
                  <a:srgbClr val="202124"/>
                </a:solidFill>
                <a:effectLst/>
                <a:latin typeface="arial" panose="020B0604020202020204" pitchFamily="34" charset="0"/>
              </a:rPr>
              <a:t>Text classification with transformers</a:t>
            </a:r>
            <a:endParaRPr lang="en-US" sz="2800" dirty="0">
              <a:solidFill>
                <a:schemeClr val="accent1">
                  <a:lumMod val="75000"/>
                </a:schemeClr>
              </a:solidFill>
            </a:endParaRPr>
          </a:p>
        </p:txBody>
      </p:sp>
      <p:pic>
        <p:nvPicPr>
          <p:cNvPr id="3" name="Picture 2">
            <a:extLst>
              <a:ext uri="{FF2B5EF4-FFF2-40B4-BE49-F238E27FC236}">
                <a16:creationId xmlns:a16="http://schemas.microsoft.com/office/drawing/2014/main" id="{35D1D542-AF13-41F4-9507-F4075EA2C1A2}"/>
              </a:ext>
            </a:extLst>
          </p:cNvPr>
          <p:cNvPicPr>
            <a:picLocks noChangeAspect="1"/>
          </p:cNvPicPr>
          <p:nvPr/>
        </p:nvPicPr>
        <p:blipFill>
          <a:blip r:embed="rId3"/>
          <a:stretch>
            <a:fillRect/>
          </a:stretch>
        </p:blipFill>
        <p:spPr>
          <a:xfrm>
            <a:off x="2136287" y="1627080"/>
            <a:ext cx="5926238" cy="4405223"/>
          </a:xfrm>
          <a:prstGeom prst="rect">
            <a:avLst/>
          </a:prstGeom>
        </p:spPr>
      </p:pic>
    </p:spTree>
    <p:extLst>
      <p:ext uri="{BB962C8B-B14F-4D97-AF65-F5344CB8AC3E}">
        <p14:creationId xmlns:p14="http://schemas.microsoft.com/office/powerpoint/2010/main" val="411814654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90" name="Title 4">
            <a:extLst>
              <a:ext uri="{FF2B5EF4-FFF2-40B4-BE49-F238E27FC236}">
                <a16:creationId xmlns:a16="http://schemas.microsoft.com/office/drawing/2014/main" id="{B7ACBFB9-7091-AEAF-7C93-BC93B74C624E}"/>
              </a:ext>
            </a:extLst>
          </p:cNvPr>
          <p:cNvSpPr>
            <a:spLocks noGrp="1"/>
          </p:cNvSpPr>
          <p:nvPr>
            <p:ph type="title"/>
          </p:nvPr>
        </p:nvSpPr>
        <p:spPr>
          <a:xfrm>
            <a:off x="501650" y="317500"/>
            <a:ext cx="9977990" cy="699642"/>
          </a:xfrm>
        </p:spPr>
        <p:txBody>
          <a:bodyPr/>
          <a:lstStyle/>
          <a:p>
            <a:r>
              <a:rPr lang="en-US" sz="3600" dirty="0">
                <a:solidFill>
                  <a:schemeClr val="accent1">
                    <a:lumMod val="75000"/>
                  </a:schemeClr>
                </a:solidFill>
              </a:rPr>
              <a:t>Natural Language processing: Transformers</a:t>
            </a:r>
          </a:p>
        </p:txBody>
      </p:sp>
      <p:sp>
        <p:nvSpPr>
          <p:cNvPr id="11" name="Title 4">
            <a:extLst>
              <a:ext uri="{FF2B5EF4-FFF2-40B4-BE49-F238E27FC236}">
                <a16:creationId xmlns:a16="http://schemas.microsoft.com/office/drawing/2014/main" id="{E5D21D10-911D-48DE-A7AB-F42F6E1E5269}"/>
              </a:ext>
            </a:extLst>
          </p:cNvPr>
          <p:cNvSpPr txBox="1">
            <a:spLocks/>
          </p:cNvSpPr>
          <p:nvPr/>
        </p:nvSpPr>
        <p:spPr bwMode="gray">
          <a:xfrm>
            <a:off x="501650" y="1017142"/>
            <a:ext cx="5971069" cy="380143"/>
          </a:xfrm>
          <a:prstGeom prst="rect">
            <a:avLst/>
          </a:prstGeom>
        </p:spPr>
        <p:txBody>
          <a:bodyPr vert="horz" lIns="0" tIns="0" rIns="0" bIns="0" rtlCol="0" anchor="t" anchorCtr="0">
            <a:noAutofit/>
          </a:bodyPr>
          <a:lstStyle>
            <a:lvl1pPr algn="l" defTabSz="914400" rtl="0" eaLnBrk="1" latinLnBrk="0" hangingPunct="1">
              <a:spcBef>
                <a:spcPct val="0"/>
              </a:spcBef>
              <a:buNone/>
              <a:defRPr sz="2100" kern="1200">
                <a:solidFill>
                  <a:schemeClr val="tx1"/>
                </a:solidFill>
                <a:latin typeface="+mj-lt"/>
                <a:ea typeface="+mj-ea"/>
                <a:cs typeface="Calibri Light" panose="020F0302020204030204" pitchFamily="34" charset="0"/>
              </a:defRPr>
            </a:lvl1pPr>
          </a:lstStyle>
          <a:p>
            <a:pPr algn="just"/>
            <a:r>
              <a:rPr lang="en-US" sz="2000" i="0" dirty="0">
                <a:solidFill>
                  <a:srgbClr val="202124"/>
                </a:solidFill>
                <a:effectLst/>
                <a:latin typeface="arial" panose="020B0604020202020204" pitchFamily="34" charset="0"/>
              </a:rPr>
              <a:t>Sentiment analysis with transformers</a:t>
            </a:r>
            <a:endParaRPr lang="en-US" sz="2800" dirty="0">
              <a:solidFill>
                <a:schemeClr val="accent1">
                  <a:lumMod val="75000"/>
                </a:schemeClr>
              </a:solidFill>
            </a:endParaRPr>
          </a:p>
        </p:txBody>
      </p:sp>
      <p:pic>
        <p:nvPicPr>
          <p:cNvPr id="4" name="Picture 3">
            <a:extLst>
              <a:ext uri="{FF2B5EF4-FFF2-40B4-BE49-F238E27FC236}">
                <a16:creationId xmlns:a16="http://schemas.microsoft.com/office/drawing/2014/main" id="{513AE46B-16C2-4D5D-80CB-8714D96CC9CA}"/>
              </a:ext>
            </a:extLst>
          </p:cNvPr>
          <p:cNvPicPr>
            <a:picLocks noChangeAspect="1"/>
          </p:cNvPicPr>
          <p:nvPr/>
        </p:nvPicPr>
        <p:blipFill>
          <a:blip r:embed="rId3"/>
          <a:stretch>
            <a:fillRect/>
          </a:stretch>
        </p:blipFill>
        <p:spPr>
          <a:xfrm>
            <a:off x="1385104" y="2616695"/>
            <a:ext cx="9421792" cy="2610928"/>
          </a:xfrm>
          <a:prstGeom prst="rect">
            <a:avLst/>
          </a:prstGeom>
        </p:spPr>
      </p:pic>
    </p:spTree>
    <p:extLst>
      <p:ext uri="{BB962C8B-B14F-4D97-AF65-F5344CB8AC3E}">
        <p14:creationId xmlns:p14="http://schemas.microsoft.com/office/powerpoint/2010/main" val="219808796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90" name="Title 4">
            <a:extLst>
              <a:ext uri="{FF2B5EF4-FFF2-40B4-BE49-F238E27FC236}">
                <a16:creationId xmlns:a16="http://schemas.microsoft.com/office/drawing/2014/main" id="{B7ACBFB9-7091-AEAF-7C93-BC93B74C624E}"/>
              </a:ext>
            </a:extLst>
          </p:cNvPr>
          <p:cNvSpPr>
            <a:spLocks noGrp="1"/>
          </p:cNvSpPr>
          <p:nvPr>
            <p:ph type="title"/>
          </p:nvPr>
        </p:nvSpPr>
        <p:spPr>
          <a:xfrm>
            <a:off x="501650" y="317500"/>
            <a:ext cx="9977990" cy="699642"/>
          </a:xfrm>
        </p:spPr>
        <p:txBody>
          <a:bodyPr/>
          <a:lstStyle/>
          <a:p>
            <a:r>
              <a:rPr lang="en-US" sz="3600" dirty="0">
                <a:solidFill>
                  <a:schemeClr val="accent1">
                    <a:lumMod val="75000"/>
                  </a:schemeClr>
                </a:solidFill>
              </a:rPr>
              <a:t>Natural Language processing: Transformers</a:t>
            </a:r>
          </a:p>
        </p:txBody>
      </p:sp>
      <p:sp>
        <p:nvSpPr>
          <p:cNvPr id="11" name="Title 4">
            <a:extLst>
              <a:ext uri="{FF2B5EF4-FFF2-40B4-BE49-F238E27FC236}">
                <a16:creationId xmlns:a16="http://schemas.microsoft.com/office/drawing/2014/main" id="{E5D21D10-911D-48DE-A7AB-F42F6E1E5269}"/>
              </a:ext>
            </a:extLst>
          </p:cNvPr>
          <p:cNvSpPr txBox="1">
            <a:spLocks/>
          </p:cNvSpPr>
          <p:nvPr/>
        </p:nvSpPr>
        <p:spPr bwMode="gray">
          <a:xfrm>
            <a:off x="501650" y="1017142"/>
            <a:ext cx="5971069" cy="380143"/>
          </a:xfrm>
          <a:prstGeom prst="rect">
            <a:avLst/>
          </a:prstGeom>
        </p:spPr>
        <p:txBody>
          <a:bodyPr vert="horz" lIns="0" tIns="0" rIns="0" bIns="0" rtlCol="0" anchor="t" anchorCtr="0">
            <a:noAutofit/>
          </a:bodyPr>
          <a:lstStyle>
            <a:lvl1pPr algn="l" defTabSz="914400" rtl="0" eaLnBrk="1" latinLnBrk="0" hangingPunct="1">
              <a:spcBef>
                <a:spcPct val="0"/>
              </a:spcBef>
              <a:buNone/>
              <a:defRPr sz="2100" kern="1200">
                <a:solidFill>
                  <a:schemeClr val="tx1"/>
                </a:solidFill>
                <a:latin typeface="+mj-lt"/>
                <a:ea typeface="+mj-ea"/>
                <a:cs typeface="Calibri Light" panose="020F0302020204030204" pitchFamily="34" charset="0"/>
              </a:defRPr>
            </a:lvl1pPr>
          </a:lstStyle>
          <a:p>
            <a:pPr algn="just"/>
            <a:r>
              <a:rPr lang="en-US" sz="2000" i="0" dirty="0">
                <a:solidFill>
                  <a:srgbClr val="202124"/>
                </a:solidFill>
                <a:effectLst/>
                <a:latin typeface="arial" panose="020B0604020202020204" pitchFamily="34" charset="0"/>
              </a:rPr>
              <a:t>Sentiment analysis with transformers</a:t>
            </a:r>
          </a:p>
          <a:p>
            <a:pPr algn="just"/>
            <a:r>
              <a:rPr lang="en-US" sz="2000" dirty="0">
                <a:solidFill>
                  <a:srgbClr val="202124"/>
                </a:solidFill>
                <a:latin typeface="arial" panose="020B0604020202020204" pitchFamily="34" charset="0"/>
              </a:rPr>
              <a:t>1. Use </a:t>
            </a:r>
            <a:r>
              <a:rPr lang="en-US" sz="2000" dirty="0" err="1">
                <a:solidFill>
                  <a:srgbClr val="202124"/>
                </a:solidFill>
                <a:latin typeface="arial" panose="020B0604020202020204" pitchFamily="34" charset="0"/>
              </a:rPr>
              <a:t>DistilBERT</a:t>
            </a:r>
            <a:r>
              <a:rPr lang="en-US" sz="2000" dirty="0">
                <a:solidFill>
                  <a:srgbClr val="202124"/>
                </a:solidFill>
                <a:latin typeface="arial" panose="020B0604020202020204" pitchFamily="34" charset="0"/>
              </a:rPr>
              <a:t> for feature extraction</a:t>
            </a:r>
            <a:endParaRPr lang="en-US" sz="2800" dirty="0">
              <a:solidFill>
                <a:schemeClr val="accent1">
                  <a:lumMod val="75000"/>
                </a:schemeClr>
              </a:solidFill>
            </a:endParaRPr>
          </a:p>
        </p:txBody>
      </p:sp>
      <p:pic>
        <p:nvPicPr>
          <p:cNvPr id="3" name="Picture 2">
            <a:extLst>
              <a:ext uri="{FF2B5EF4-FFF2-40B4-BE49-F238E27FC236}">
                <a16:creationId xmlns:a16="http://schemas.microsoft.com/office/drawing/2014/main" id="{D145DD09-9B93-4DAD-AF89-DC9EBD30D038}"/>
              </a:ext>
            </a:extLst>
          </p:cNvPr>
          <p:cNvPicPr>
            <a:picLocks noChangeAspect="1"/>
          </p:cNvPicPr>
          <p:nvPr/>
        </p:nvPicPr>
        <p:blipFill>
          <a:blip r:embed="rId3"/>
          <a:stretch>
            <a:fillRect/>
          </a:stretch>
        </p:blipFill>
        <p:spPr>
          <a:xfrm>
            <a:off x="1419828" y="2238257"/>
            <a:ext cx="9352344" cy="3180272"/>
          </a:xfrm>
          <a:prstGeom prst="rect">
            <a:avLst/>
          </a:prstGeom>
        </p:spPr>
      </p:pic>
    </p:spTree>
    <p:extLst>
      <p:ext uri="{BB962C8B-B14F-4D97-AF65-F5344CB8AC3E}">
        <p14:creationId xmlns:p14="http://schemas.microsoft.com/office/powerpoint/2010/main" val="49548739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90" name="Title 4">
            <a:extLst>
              <a:ext uri="{FF2B5EF4-FFF2-40B4-BE49-F238E27FC236}">
                <a16:creationId xmlns:a16="http://schemas.microsoft.com/office/drawing/2014/main" id="{B7ACBFB9-7091-AEAF-7C93-BC93B74C624E}"/>
              </a:ext>
            </a:extLst>
          </p:cNvPr>
          <p:cNvSpPr>
            <a:spLocks noGrp="1"/>
          </p:cNvSpPr>
          <p:nvPr>
            <p:ph type="title"/>
          </p:nvPr>
        </p:nvSpPr>
        <p:spPr>
          <a:xfrm>
            <a:off x="501650" y="317500"/>
            <a:ext cx="9977990" cy="699642"/>
          </a:xfrm>
        </p:spPr>
        <p:txBody>
          <a:bodyPr/>
          <a:lstStyle/>
          <a:p>
            <a:r>
              <a:rPr lang="en-US" sz="3600" dirty="0">
                <a:solidFill>
                  <a:schemeClr val="accent1">
                    <a:lumMod val="75000"/>
                  </a:schemeClr>
                </a:solidFill>
              </a:rPr>
              <a:t>Natural Language processing: Transformers</a:t>
            </a:r>
          </a:p>
        </p:txBody>
      </p:sp>
      <p:sp>
        <p:nvSpPr>
          <p:cNvPr id="11" name="Title 4">
            <a:extLst>
              <a:ext uri="{FF2B5EF4-FFF2-40B4-BE49-F238E27FC236}">
                <a16:creationId xmlns:a16="http://schemas.microsoft.com/office/drawing/2014/main" id="{E5D21D10-911D-48DE-A7AB-F42F6E1E5269}"/>
              </a:ext>
            </a:extLst>
          </p:cNvPr>
          <p:cNvSpPr txBox="1">
            <a:spLocks/>
          </p:cNvSpPr>
          <p:nvPr/>
        </p:nvSpPr>
        <p:spPr bwMode="gray">
          <a:xfrm>
            <a:off x="501650" y="1017142"/>
            <a:ext cx="5971069" cy="380143"/>
          </a:xfrm>
          <a:prstGeom prst="rect">
            <a:avLst/>
          </a:prstGeom>
        </p:spPr>
        <p:txBody>
          <a:bodyPr vert="horz" lIns="0" tIns="0" rIns="0" bIns="0" rtlCol="0" anchor="t" anchorCtr="0">
            <a:noAutofit/>
          </a:bodyPr>
          <a:lstStyle>
            <a:lvl1pPr algn="l" defTabSz="914400" rtl="0" eaLnBrk="1" latinLnBrk="0" hangingPunct="1">
              <a:spcBef>
                <a:spcPct val="0"/>
              </a:spcBef>
              <a:buNone/>
              <a:defRPr sz="2100" kern="1200">
                <a:solidFill>
                  <a:schemeClr val="tx1"/>
                </a:solidFill>
                <a:latin typeface="+mj-lt"/>
                <a:ea typeface="+mj-ea"/>
                <a:cs typeface="Calibri Light" panose="020F0302020204030204" pitchFamily="34" charset="0"/>
              </a:defRPr>
            </a:lvl1pPr>
          </a:lstStyle>
          <a:p>
            <a:pPr algn="just"/>
            <a:r>
              <a:rPr lang="en-US" sz="2000" i="0" dirty="0">
                <a:solidFill>
                  <a:srgbClr val="202124"/>
                </a:solidFill>
                <a:effectLst/>
                <a:latin typeface="arial" panose="020B0604020202020204" pitchFamily="34" charset="0"/>
              </a:rPr>
              <a:t>Sentiment analysis with transformers</a:t>
            </a:r>
          </a:p>
          <a:p>
            <a:pPr algn="just"/>
            <a:r>
              <a:rPr lang="en-US" sz="2000" dirty="0">
                <a:solidFill>
                  <a:srgbClr val="202124"/>
                </a:solidFill>
                <a:latin typeface="arial" panose="020B0604020202020204" pitchFamily="34" charset="0"/>
              </a:rPr>
              <a:t>1. Use </a:t>
            </a:r>
            <a:r>
              <a:rPr lang="en-US" sz="2000" dirty="0" err="1">
                <a:solidFill>
                  <a:srgbClr val="202124"/>
                </a:solidFill>
                <a:latin typeface="arial" panose="020B0604020202020204" pitchFamily="34" charset="0"/>
              </a:rPr>
              <a:t>DistilBERT</a:t>
            </a:r>
            <a:r>
              <a:rPr lang="en-US" sz="2000" dirty="0">
                <a:solidFill>
                  <a:srgbClr val="202124"/>
                </a:solidFill>
                <a:latin typeface="arial" panose="020B0604020202020204" pitchFamily="34" charset="0"/>
              </a:rPr>
              <a:t> for feature extraction</a:t>
            </a:r>
            <a:endParaRPr lang="en-US" sz="2800" dirty="0">
              <a:solidFill>
                <a:schemeClr val="accent1">
                  <a:lumMod val="75000"/>
                </a:schemeClr>
              </a:solidFill>
            </a:endParaRPr>
          </a:p>
        </p:txBody>
      </p:sp>
      <p:pic>
        <p:nvPicPr>
          <p:cNvPr id="4" name="Picture 3">
            <a:extLst>
              <a:ext uri="{FF2B5EF4-FFF2-40B4-BE49-F238E27FC236}">
                <a16:creationId xmlns:a16="http://schemas.microsoft.com/office/drawing/2014/main" id="{ED03EF12-56BF-4380-8D7A-8B1F673D9D6B}"/>
              </a:ext>
            </a:extLst>
          </p:cNvPr>
          <p:cNvPicPr>
            <a:picLocks noChangeAspect="1"/>
          </p:cNvPicPr>
          <p:nvPr/>
        </p:nvPicPr>
        <p:blipFill>
          <a:blip r:embed="rId3"/>
          <a:stretch>
            <a:fillRect/>
          </a:stretch>
        </p:blipFill>
        <p:spPr>
          <a:xfrm>
            <a:off x="1972769" y="1876939"/>
            <a:ext cx="7961103" cy="4048002"/>
          </a:xfrm>
          <a:prstGeom prst="rect">
            <a:avLst/>
          </a:prstGeom>
        </p:spPr>
      </p:pic>
    </p:spTree>
    <p:extLst>
      <p:ext uri="{BB962C8B-B14F-4D97-AF65-F5344CB8AC3E}">
        <p14:creationId xmlns:p14="http://schemas.microsoft.com/office/powerpoint/2010/main" val="15581995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90" name="Title 4">
            <a:extLst>
              <a:ext uri="{FF2B5EF4-FFF2-40B4-BE49-F238E27FC236}">
                <a16:creationId xmlns:a16="http://schemas.microsoft.com/office/drawing/2014/main" id="{B7ACBFB9-7091-AEAF-7C93-BC93B74C624E}"/>
              </a:ext>
            </a:extLst>
          </p:cNvPr>
          <p:cNvSpPr>
            <a:spLocks noGrp="1"/>
          </p:cNvSpPr>
          <p:nvPr>
            <p:ph type="title"/>
          </p:nvPr>
        </p:nvSpPr>
        <p:spPr>
          <a:xfrm>
            <a:off x="501650" y="317500"/>
            <a:ext cx="6320390" cy="699642"/>
          </a:xfrm>
        </p:spPr>
        <p:txBody>
          <a:bodyPr/>
          <a:lstStyle/>
          <a:p>
            <a:r>
              <a:rPr lang="en-US" sz="3600" dirty="0">
                <a:solidFill>
                  <a:schemeClr val="accent1">
                    <a:lumMod val="75000"/>
                  </a:schemeClr>
                </a:solidFill>
              </a:rPr>
              <a:t>Natural Language processing</a:t>
            </a:r>
          </a:p>
        </p:txBody>
      </p:sp>
      <p:sp>
        <p:nvSpPr>
          <p:cNvPr id="11" name="Title 4">
            <a:extLst>
              <a:ext uri="{FF2B5EF4-FFF2-40B4-BE49-F238E27FC236}">
                <a16:creationId xmlns:a16="http://schemas.microsoft.com/office/drawing/2014/main" id="{E5D21D10-911D-48DE-A7AB-F42F6E1E5269}"/>
              </a:ext>
            </a:extLst>
          </p:cNvPr>
          <p:cNvSpPr txBox="1">
            <a:spLocks/>
          </p:cNvSpPr>
          <p:nvPr/>
        </p:nvSpPr>
        <p:spPr bwMode="gray">
          <a:xfrm>
            <a:off x="501650" y="1017142"/>
            <a:ext cx="5971069" cy="380143"/>
          </a:xfrm>
          <a:prstGeom prst="rect">
            <a:avLst/>
          </a:prstGeom>
        </p:spPr>
        <p:txBody>
          <a:bodyPr vert="horz" lIns="0" tIns="0" rIns="0" bIns="0" rtlCol="0" anchor="t" anchorCtr="0">
            <a:noAutofit/>
          </a:bodyPr>
          <a:lstStyle>
            <a:lvl1pPr algn="l" defTabSz="914400" rtl="0" eaLnBrk="1" latinLnBrk="0" hangingPunct="1">
              <a:spcBef>
                <a:spcPct val="0"/>
              </a:spcBef>
              <a:buNone/>
              <a:defRPr sz="2100" kern="1200">
                <a:solidFill>
                  <a:schemeClr val="tx1"/>
                </a:solidFill>
                <a:latin typeface="+mj-lt"/>
                <a:ea typeface="+mj-ea"/>
                <a:cs typeface="Calibri Light" panose="020F0302020204030204" pitchFamily="34" charset="0"/>
              </a:defRPr>
            </a:lvl1pPr>
          </a:lstStyle>
          <a:p>
            <a:pPr algn="just"/>
            <a:r>
              <a:rPr lang="en-US" sz="2000" b="1" i="0" dirty="0">
                <a:solidFill>
                  <a:srgbClr val="202124"/>
                </a:solidFill>
                <a:effectLst/>
                <a:latin typeface="arial" panose="020B0604020202020204" pitchFamily="34" charset="0"/>
              </a:rPr>
              <a:t>Understanding humans… for what purpose?</a:t>
            </a:r>
            <a:endParaRPr lang="en-US" sz="2800" dirty="0">
              <a:solidFill>
                <a:schemeClr val="accent1">
                  <a:lumMod val="75000"/>
                </a:schemeClr>
              </a:solidFill>
            </a:endParaRPr>
          </a:p>
        </p:txBody>
      </p:sp>
      <p:sp>
        <p:nvSpPr>
          <p:cNvPr id="6" name="TextBox 5">
            <a:extLst>
              <a:ext uri="{FF2B5EF4-FFF2-40B4-BE49-F238E27FC236}">
                <a16:creationId xmlns:a16="http://schemas.microsoft.com/office/drawing/2014/main" id="{2A767CB1-01B5-4F76-8C9C-2BEBE22A6258}"/>
              </a:ext>
            </a:extLst>
          </p:cNvPr>
          <p:cNvSpPr txBox="1"/>
          <p:nvPr/>
        </p:nvSpPr>
        <p:spPr>
          <a:xfrm>
            <a:off x="965771" y="2828835"/>
            <a:ext cx="11013895" cy="1200329"/>
          </a:xfrm>
          <a:prstGeom prst="rect">
            <a:avLst/>
          </a:prstGeom>
          <a:noFill/>
        </p:spPr>
        <p:txBody>
          <a:bodyPr wrap="square">
            <a:spAutoFit/>
          </a:bodyPr>
          <a:lstStyle/>
          <a:p>
            <a:r>
              <a:rPr lang="en-US" b="1" i="0" dirty="0">
                <a:solidFill>
                  <a:srgbClr val="444444"/>
                </a:solidFill>
                <a:effectLst/>
                <a:latin typeface="Georgia" panose="02040502050405020303" pitchFamily="18" charset="0"/>
              </a:rPr>
              <a:t>“A computer could be considered intelligent if it could carry out a conversation with a human being without the human realizing they were talking to a machine.”</a:t>
            </a:r>
            <a:br>
              <a:rPr lang="en-US" dirty="0"/>
            </a:br>
            <a:r>
              <a:rPr lang="en-US" dirty="0"/>
              <a:t>									</a:t>
            </a:r>
          </a:p>
          <a:p>
            <a:r>
              <a:rPr lang="en-US" b="1" i="0" dirty="0">
                <a:solidFill>
                  <a:srgbClr val="444444"/>
                </a:solidFill>
                <a:effectLst/>
                <a:latin typeface="Georgia" panose="02040502050405020303" pitchFamily="18" charset="0"/>
              </a:rPr>
              <a:t>									– Alan Turing</a:t>
            </a:r>
            <a:endParaRPr lang="en-US" dirty="0"/>
          </a:p>
        </p:txBody>
      </p:sp>
    </p:spTree>
    <p:extLst>
      <p:ext uri="{BB962C8B-B14F-4D97-AF65-F5344CB8AC3E}">
        <p14:creationId xmlns:p14="http://schemas.microsoft.com/office/powerpoint/2010/main" val="166284523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90" name="Title 4">
            <a:extLst>
              <a:ext uri="{FF2B5EF4-FFF2-40B4-BE49-F238E27FC236}">
                <a16:creationId xmlns:a16="http://schemas.microsoft.com/office/drawing/2014/main" id="{B7ACBFB9-7091-AEAF-7C93-BC93B74C624E}"/>
              </a:ext>
            </a:extLst>
          </p:cNvPr>
          <p:cNvSpPr>
            <a:spLocks noGrp="1"/>
          </p:cNvSpPr>
          <p:nvPr>
            <p:ph type="title"/>
          </p:nvPr>
        </p:nvSpPr>
        <p:spPr>
          <a:xfrm>
            <a:off x="501650" y="317500"/>
            <a:ext cx="9977990" cy="699642"/>
          </a:xfrm>
        </p:spPr>
        <p:txBody>
          <a:bodyPr/>
          <a:lstStyle/>
          <a:p>
            <a:r>
              <a:rPr lang="en-US" sz="3600" dirty="0">
                <a:solidFill>
                  <a:schemeClr val="accent1">
                    <a:lumMod val="75000"/>
                  </a:schemeClr>
                </a:solidFill>
              </a:rPr>
              <a:t>Natural Language processing: Transformers</a:t>
            </a:r>
          </a:p>
        </p:txBody>
      </p:sp>
      <p:sp>
        <p:nvSpPr>
          <p:cNvPr id="11" name="Title 4">
            <a:extLst>
              <a:ext uri="{FF2B5EF4-FFF2-40B4-BE49-F238E27FC236}">
                <a16:creationId xmlns:a16="http://schemas.microsoft.com/office/drawing/2014/main" id="{E5D21D10-911D-48DE-A7AB-F42F6E1E5269}"/>
              </a:ext>
            </a:extLst>
          </p:cNvPr>
          <p:cNvSpPr txBox="1">
            <a:spLocks/>
          </p:cNvSpPr>
          <p:nvPr/>
        </p:nvSpPr>
        <p:spPr bwMode="gray">
          <a:xfrm>
            <a:off x="501650" y="1017142"/>
            <a:ext cx="5971069" cy="380143"/>
          </a:xfrm>
          <a:prstGeom prst="rect">
            <a:avLst/>
          </a:prstGeom>
        </p:spPr>
        <p:txBody>
          <a:bodyPr vert="horz" lIns="0" tIns="0" rIns="0" bIns="0" rtlCol="0" anchor="t" anchorCtr="0">
            <a:noAutofit/>
          </a:bodyPr>
          <a:lstStyle>
            <a:lvl1pPr algn="l" defTabSz="914400" rtl="0" eaLnBrk="1" latinLnBrk="0" hangingPunct="1">
              <a:spcBef>
                <a:spcPct val="0"/>
              </a:spcBef>
              <a:buNone/>
              <a:defRPr sz="2100" kern="1200">
                <a:solidFill>
                  <a:schemeClr val="tx1"/>
                </a:solidFill>
                <a:latin typeface="+mj-lt"/>
                <a:ea typeface="+mj-ea"/>
                <a:cs typeface="Calibri Light" panose="020F0302020204030204" pitchFamily="34" charset="0"/>
              </a:defRPr>
            </a:lvl1pPr>
          </a:lstStyle>
          <a:p>
            <a:pPr algn="just"/>
            <a:r>
              <a:rPr lang="en-US" sz="2000" i="0" dirty="0">
                <a:solidFill>
                  <a:srgbClr val="202124"/>
                </a:solidFill>
                <a:effectLst/>
                <a:latin typeface="arial" panose="020B0604020202020204" pitchFamily="34" charset="0"/>
              </a:rPr>
              <a:t>Sentiment analysis with transformers</a:t>
            </a:r>
          </a:p>
          <a:p>
            <a:pPr algn="just"/>
            <a:r>
              <a:rPr lang="en-US" sz="2000" dirty="0">
                <a:solidFill>
                  <a:srgbClr val="202124"/>
                </a:solidFill>
                <a:latin typeface="arial" panose="020B0604020202020204" pitchFamily="34" charset="0"/>
              </a:rPr>
              <a:t>1. Use </a:t>
            </a:r>
            <a:r>
              <a:rPr lang="en-US" sz="2000" dirty="0" err="1">
                <a:solidFill>
                  <a:srgbClr val="202124"/>
                </a:solidFill>
                <a:latin typeface="arial" panose="020B0604020202020204" pitchFamily="34" charset="0"/>
              </a:rPr>
              <a:t>DistilBERT</a:t>
            </a:r>
            <a:r>
              <a:rPr lang="en-US" sz="2000" dirty="0">
                <a:solidFill>
                  <a:srgbClr val="202124"/>
                </a:solidFill>
                <a:latin typeface="arial" panose="020B0604020202020204" pitchFamily="34" charset="0"/>
              </a:rPr>
              <a:t> for feature extraction</a:t>
            </a:r>
            <a:endParaRPr lang="en-US" sz="2800" dirty="0">
              <a:solidFill>
                <a:schemeClr val="accent1">
                  <a:lumMod val="75000"/>
                </a:schemeClr>
              </a:solidFill>
            </a:endParaRPr>
          </a:p>
        </p:txBody>
      </p:sp>
      <p:pic>
        <p:nvPicPr>
          <p:cNvPr id="3" name="Picture 2">
            <a:extLst>
              <a:ext uri="{FF2B5EF4-FFF2-40B4-BE49-F238E27FC236}">
                <a16:creationId xmlns:a16="http://schemas.microsoft.com/office/drawing/2014/main" id="{D69B2325-A9FA-44CE-B5A1-49C244D54B31}"/>
              </a:ext>
            </a:extLst>
          </p:cNvPr>
          <p:cNvPicPr>
            <a:picLocks noChangeAspect="1"/>
          </p:cNvPicPr>
          <p:nvPr/>
        </p:nvPicPr>
        <p:blipFill>
          <a:blip r:embed="rId3"/>
          <a:stretch>
            <a:fillRect/>
          </a:stretch>
        </p:blipFill>
        <p:spPr>
          <a:xfrm>
            <a:off x="1822070" y="2338005"/>
            <a:ext cx="8547860" cy="3127373"/>
          </a:xfrm>
          <a:prstGeom prst="rect">
            <a:avLst/>
          </a:prstGeom>
        </p:spPr>
      </p:pic>
    </p:spTree>
    <p:extLst>
      <p:ext uri="{BB962C8B-B14F-4D97-AF65-F5344CB8AC3E}">
        <p14:creationId xmlns:p14="http://schemas.microsoft.com/office/powerpoint/2010/main" val="56450805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90" name="Title 4">
            <a:extLst>
              <a:ext uri="{FF2B5EF4-FFF2-40B4-BE49-F238E27FC236}">
                <a16:creationId xmlns:a16="http://schemas.microsoft.com/office/drawing/2014/main" id="{B7ACBFB9-7091-AEAF-7C93-BC93B74C624E}"/>
              </a:ext>
            </a:extLst>
          </p:cNvPr>
          <p:cNvSpPr>
            <a:spLocks noGrp="1"/>
          </p:cNvSpPr>
          <p:nvPr>
            <p:ph type="title"/>
          </p:nvPr>
        </p:nvSpPr>
        <p:spPr>
          <a:xfrm>
            <a:off x="501650" y="317500"/>
            <a:ext cx="9977990" cy="699642"/>
          </a:xfrm>
        </p:spPr>
        <p:txBody>
          <a:bodyPr/>
          <a:lstStyle/>
          <a:p>
            <a:r>
              <a:rPr lang="en-US" sz="3600" dirty="0">
                <a:solidFill>
                  <a:schemeClr val="accent1">
                    <a:lumMod val="75000"/>
                  </a:schemeClr>
                </a:solidFill>
              </a:rPr>
              <a:t>Natural Language processing: Transformers</a:t>
            </a:r>
          </a:p>
        </p:txBody>
      </p:sp>
      <p:sp>
        <p:nvSpPr>
          <p:cNvPr id="11" name="Title 4">
            <a:extLst>
              <a:ext uri="{FF2B5EF4-FFF2-40B4-BE49-F238E27FC236}">
                <a16:creationId xmlns:a16="http://schemas.microsoft.com/office/drawing/2014/main" id="{E5D21D10-911D-48DE-A7AB-F42F6E1E5269}"/>
              </a:ext>
            </a:extLst>
          </p:cNvPr>
          <p:cNvSpPr txBox="1">
            <a:spLocks/>
          </p:cNvSpPr>
          <p:nvPr/>
        </p:nvSpPr>
        <p:spPr bwMode="gray">
          <a:xfrm>
            <a:off x="501650" y="1017142"/>
            <a:ext cx="5971069" cy="380143"/>
          </a:xfrm>
          <a:prstGeom prst="rect">
            <a:avLst/>
          </a:prstGeom>
        </p:spPr>
        <p:txBody>
          <a:bodyPr vert="horz" lIns="0" tIns="0" rIns="0" bIns="0" rtlCol="0" anchor="t" anchorCtr="0">
            <a:noAutofit/>
          </a:bodyPr>
          <a:lstStyle>
            <a:lvl1pPr algn="l" defTabSz="914400" rtl="0" eaLnBrk="1" latinLnBrk="0" hangingPunct="1">
              <a:spcBef>
                <a:spcPct val="0"/>
              </a:spcBef>
              <a:buNone/>
              <a:defRPr sz="2100" kern="1200">
                <a:solidFill>
                  <a:schemeClr val="tx1"/>
                </a:solidFill>
                <a:latin typeface="+mj-lt"/>
                <a:ea typeface="+mj-ea"/>
                <a:cs typeface="Calibri Light" panose="020F0302020204030204" pitchFamily="34" charset="0"/>
              </a:defRPr>
            </a:lvl1pPr>
          </a:lstStyle>
          <a:p>
            <a:pPr algn="just"/>
            <a:r>
              <a:rPr lang="en-US" sz="2000" i="0" dirty="0">
                <a:solidFill>
                  <a:srgbClr val="202124"/>
                </a:solidFill>
                <a:effectLst/>
                <a:latin typeface="arial" panose="020B0604020202020204" pitchFamily="34" charset="0"/>
              </a:rPr>
              <a:t>Sentiment analysis with transformers</a:t>
            </a:r>
          </a:p>
          <a:p>
            <a:pPr algn="just"/>
            <a:r>
              <a:rPr lang="en-US" sz="2000" dirty="0">
                <a:solidFill>
                  <a:srgbClr val="202124"/>
                </a:solidFill>
                <a:latin typeface="arial" panose="020B0604020202020204" pitchFamily="34" charset="0"/>
              </a:rPr>
              <a:t>1. Use </a:t>
            </a:r>
            <a:r>
              <a:rPr lang="en-US" sz="2000" dirty="0" err="1">
                <a:solidFill>
                  <a:srgbClr val="202124"/>
                </a:solidFill>
                <a:latin typeface="arial" panose="020B0604020202020204" pitchFamily="34" charset="0"/>
              </a:rPr>
              <a:t>DistilBERT</a:t>
            </a:r>
            <a:r>
              <a:rPr lang="en-US" sz="2000" dirty="0">
                <a:solidFill>
                  <a:srgbClr val="202124"/>
                </a:solidFill>
                <a:latin typeface="arial" panose="020B0604020202020204" pitchFamily="34" charset="0"/>
              </a:rPr>
              <a:t> for feature extraction</a:t>
            </a:r>
            <a:endParaRPr lang="en-US" sz="2800" dirty="0">
              <a:solidFill>
                <a:schemeClr val="accent1">
                  <a:lumMod val="75000"/>
                </a:schemeClr>
              </a:solidFill>
            </a:endParaRPr>
          </a:p>
        </p:txBody>
      </p:sp>
      <p:pic>
        <p:nvPicPr>
          <p:cNvPr id="4" name="Picture 3">
            <a:extLst>
              <a:ext uri="{FF2B5EF4-FFF2-40B4-BE49-F238E27FC236}">
                <a16:creationId xmlns:a16="http://schemas.microsoft.com/office/drawing/2014/main" id="{AAEA13B6-8DAD-4763-B31E-CC101AF74E94}"/>
              </a:ext>
            </a:extLst>
          </p:cNvPr>
          <p:cNvPicPr>
            <a:picLocks noChangeAspect="1"/>
          </p:cNvPicPr>
          <p:nvPr/>
        </p:nvPicPr>
        <p:blipFill>
          <a:blip r:embed="rId3"/>
          <a:stretch>
            <a:fillRect/>
          </a:stretch>
        </p:blipFill>
        <p:spPr>
          <a:xfrm>
            <a:off x="1903936" y="2096927"/>
            <a:ext cx="8384128" cy="3404806"/>
          </a:xfrm>
          <a:prstGeom prst="rect">
            <a:avLst/>
          </a:prstGeom>
        </p:spPr>
      </p:pic>
    </p:spTree>
    <p:extLst>
      <p:ext uri="{BB962C8B-B14F-4D97-AF65-F5344CB8AC3E}">
        <p14:creationId xmlns:p14="http://schemas.microsoft.com/office/powerpoint/2010/main" val="20702338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90" name="Title 4">
            <a:extLst>
              <a:ext uri="{FF2B5EF4-FFF2-40B4-BE49-F238E27FC236}">
                <a16:creationId xmlns:a16="http://schemas.microsoft.com/office/drawing/2014/main" id="{B7ACBFB9-7091-AEAF-7C93-BC93B74C624E}"/>
              </a:ext>
            </a:extLst>
          </p:cNvPr>
          <p:cNvSpPr>
            <a:spLocks noGrp="1"/>
          </p:cNvSpPr>
          <p:nvPr>
            <p:ph type="title"/>
          </p:nvPr>
        </p:nvSpPr>
        <p:spPr>
          <a:xfrm>
            <a:off x="501650" y="317500"/>
            <a:ext cx="9977990" cy="699642"/>
          </a:xfrm>
        </p:spPr>
        <p:txBody>
          <a:bodyPr/>
          <a:lstStyle/>
          <a:p>
            <a:r>
              <a:rPr lang="en-US" sz="3600" dirty="0">
                <a:solidFill>
                  <a:schemeClr val="accent1">
                    <a:lumMod val="75000"/>
                  </a:schemeClr>
                </a:solidFill>
              </a:rPr>
              <a:t>Natural Language processing: Transformers</a:t>
            </a:r>
          </a:p>
        </p:txBody>
      </p:sp>
      <p:sp>
        <p:nvSpPr>
          <p:cNvPr id="11" name="Title 4">
            <a:extLst>
              <a:ext uri="{FF2B5EF4-FFF2-40B4-BE49-F238E27FC236}">
                <a16:creationId xmlns:a16="http://schemas.microsoft.com/office/drawing/2014/main" id="{E5D21D10-911D-48DE-A7AB-F42F6E1E5269}"/>
              </a:ext>
            </a:extLst>
          </p:cNvPr>
          <p:cNvSpPr txBox="1">
            <a:spLocks/>
          </p:cNvSpPr>
          <p:nvPr/>
        </p:nvSpPr>
        <p:spPr bwMode="gray">
          <a:xfrm>
            <a:off x="501650" y="1017142"/>
            <a:ext cx="7297026" cy="359713"/>
          </a:xfrm>
          <a:prstGeom prst="rect">
            <a:avLst/>
          </a:prstGeom>
        </p:spPr>
        <p:txBody>
          <a:bodyPr vert="horz" lIns="0" tIns="0" rIns="0" bIns="0" rtlCol="0" anchor="t" anchorCtr="0">
            <a:noAutofit/>
          </a:bodyPr>
          <a:lstStyle>
            <a:lvl1pPr algn="l" defTabSz="914400" rtl="0" eaLnBrk="1" latinLnBrk="0" hangingPunct="1">
              <a:spcBef>
                <a:spcPct val="0"/>
              </a:spcBef>
              <a:buNone/>
              <a:defRPr sz="2100" kern="1200">
                <a:solidFill>
                  <a:schemeClr val="tx1"/>
                </a:solidFill>
                <a:latin typeface="+mj-lt"/>
                <a:ea typeface="+mj-ea"/>
                <a:cs typeface="Calibri Light" panose="020F0302020204030204" pitchFamily="34" charset="0"/>
              </a:defRPr>
            </a:lvl1pPr>
          </a:lstStyle>
          <a:p>
            <a:pPr algn="just"/>
            <a:r>
              <a:rPr lang="en-US" sz="2000" i="0" dirty="0">
                <a:solidFill>
                  <a:srgbClr val="202124"/>
                </a:solidFill>
                <a:effectLst/>
                <a:latin typeface="arial" panose="020B0604020202020204" pitchFamily="34" charset="0"/>
              </a:rPr>
              <a:t>Sentiment analysis with transformers</a:t>
            </a:r>
          </a:p>
          <a:p>
            <a:pPr algn="just"/>
            <a:r>
              <a:rPr lang="en-US" sz="2000" dirty="0">
                <a:solidFill>
                  <a:srgbClr val="202124"/>
                </a:solidFill>
                <a:latin typeface="arial" panose="020B0604020202020204" pitchFamily="34" charset="0"/>
              </a:rPr>
              <a:t>2. Splitting of the dataset into training and testing part</a:t>
            </a:r>
            <a:endParaRPr lang="en-US" sz="2800" dirty="0">
              <a:solidFill>
                <a:schemeClr val="accent1">
                  <a:lumMod val="75000"/>
                </a:schemeClr>
              </a:solidFill>
            </a:endParaRPr>
          </a:p>
        </p:txBody>
      </p:sp>
      <p:pic>
        <p:nvPicPr>
          <p:cNvPr id="3" name="Picture 2">
            <a:extLst>
              <a:ext uri="{FF2B5EF4-FFF2-40B4-BE49-F238E27FC236}">
                <a16:creationId xmlns:a16="http://schemas.microsoft.com/office/drawing/2014/main" id="{A31504E7-75F4-45E6-8246-B36F4F39C98E}"/>
              </a:ext>
            </a:extLst>
          </p:cNvPr>
          <p:cNvPicPr>
            <a:picLocks noChangeAspect="1"/>
          </p:cNvPicPr>
          <p:nvPr/>
        </p:nvPicPr>
        <p:blipFill>
          <a:blip r:embed="rId3"/>
          <a:stretch>
            <a:fillRect/>
          </a:stretch>
        </p:blipFill>
        <p:spPr>
          <a:xfrm>
            <a:off x="2646744" y="1716784"/>
            <a:ext cx="6898511" cy="4664015"/>
          </a:xfrm>
          <a:prstGeom prst="rect">
            <a:avLst/>
          </a:prstGeom>
        </p:spPr>
      </p:pic>
    </p:spTree>
    <p:extLst>
      <p:ext uri="{BB962C8B-B14F-4D97-AF65-F5344CB8AC3E}">
        <p14:creationId xmlns:p14="http://schemas.microsoft.com/office/powerpoint/2010/main" val="213116705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90" name="Title 4">
            <a:extLst>
              <a:ext uri="{FF2B5EF4-FFF2-40B4-BE49-F238E27FC236}">
                <a16:creationId xmlns:a16="http://schemas.microsoft.com/office/drawing/2014/main" id="{B7ACBFB9-7091-AEAF-7C93-BC93B74C624E}"/>
              </a:ext>
            </a:extLst>
          </p:cNvPr>
          <p:cNvSpPr>
            <a:spLocks noGrp="1"/>
          </p:cNvSpPr>
          <p:nvPr>
            <p:ph type="title"/>
          </p:nvPr>
        </p:nvSpPr>
        <p:spPr>
          <a:xfrm>
            <a:off x="501650" y="317500"/>
            <a:ext cx="9977990" cy="699642"/>
          </a:xfrm>
        </p:spPr>
        <p:txBody>
          <a:bodyPr/>
          <a:lstStyle/>
          <a:p>
            <a:r>
              <a:rPr lang="en-US" sz="3600" dirty="0">
                <a:solidFill>
                  <a:schemeClr val="accent1">
                    <a:lumMod val="75000"/>
                  </a:schemeClr>
                </a:solidFill>
              </a:rPr>
              <a:t>Natural Language processing: Transformers</a:t>
            </a:r>
          </a:p>
        </p:txBody>
      </p:sp>
      <p:sp>
        <p:nvSpPr>
          <p:cNvPr id="11" name="Title 4">
            <a:extLst>
              <a:ext uri="{FF2B5EF4-FFF2-40B4-BE49-F238E27FC236}">
                <a16:creationId xmlns:a16="http://schemas.microsoft.com/office/drawing/2014/main" id="{E5D21D10-911D-48DE-A7AB-F42F6E1E5269}"/>
              </a:ext>
            </a:extLst>
          </p:cNvPr>
          <p:cNvSpPr txBox="1">
            <a:spLocks/>
          </p:cNvSpPr>
          <p:nvPr/>
        </p:nvSpPr>
        <p:spPr bwMode="gray">
          <a:xfrm>
            <a:off x="501650" y="1017142"/>
            <a:ext cx="5971069" cy="380143"/>
          </a:xfrm>
          <a:prstGeom prst="rect">
            <a:avLst/>
          </a:prstGeom>
        </p:spPr>
        <p:txBody>
          <a:bodyPr vert="horz" lIns="0" tIns="0" rIns="0" bIns="0" rtlCol="0" anchor="t" anchorCtr="0">
            <a:noAutofit/>
          </a:bodyPr>
          <a:lstStyle>
            <a:lvl1pPr algn="l" defTabSz="914400" rtl="0" eaLnBrk="1" latinLnBrk="0" hangingPunct="1">
              <a:spcBef>
                <a:spcPct val="0"/>
              </a:spcBef>
              <a:buNone/>
              <a:defRPr sz="2100" kern="1200">
                <a:solidFill>
                  <a:schemeClr val="tx1"/>
                </a:solidFill>
                <a:latin typeface="+mj-lt"/>
                <a:ea typeface="+mj-ea"/>
                <a:cs typeface="Calibri Light" panose="020F0302020204030204" pitchFamily="34" charset="0"/>
              </a:defRPr>
            </a:lvl1pPr>
          </a:lstStyle>
          <a:p>
            <a:pPr algn="just"/>
            <a:r>
              <a:rPr lang="en-US" sz="2000" i="0" dirty="0">
                <a:solidFill>
                  <a:srgbClr val="202124"/>
                </a:solidFill>
                <a:effectLst/>
                <a:latin typeface="arial" panose="020B0604020202020204" pitchFamily="34" charset="0"/>
              </a:rPr>
              <a:t>Sentiment analysis with transformers</a:t>
            </a:r>
          </a:p>
          <a:p>
            <a:pPr algn="just"/>
            <a:r>
              <a:rPr lang="en-US" sz="2000" dirty="0">
                <a:solidFill>
                  <a:srgbClr val="202124"/>
                </a:solidFill>
                <a:latin typeface="arial" panose="020B0604020202020204" pitchFamily="34" charset="0"/>
              </a:rPr>
              <a:t>3. Logistic regression model training</a:t>
            </a:r>
            <a:endParaRPr lang="en-US" sz="2800" dirty="0">
              <a:solidFill>
                <a:schemeClr val="accent1">
                  <a:lumMod val="75000"/>
                </a:schemeClr>
              </a:solidFill>
            </a:endParaRPr>
          </a:p>
        </p:txBody>
      </p:sp>
      <p:pic>
        <p:nvPicPr>
          <p:cNvPr id="4" name="Picture 3">
            <a:extLst>
              <a:ext uri="{FF2B5EF4-FFF2-40B4-BE49-F238E27FC236}">
                <a16:creationId xmlns:a16="http://schemas.microsoft.com/office/drawing/2014/main" id="{8C20F311-3AB3-445D-BACB-E64AB1C777BB}"/>
              </a:ext>
            </a:extLst>
          </p:cNvPr>
          <p:cNvPicPr>
            <a:picLocks noChangeAspect="1"/>
          </p:cNvPicPr>
          <p:nvPr/>
        </p:nvPicPr>
        <p:blipFill>
          <a:blip r:embed="rId3"/>
          <a:stretch>
            <a:fillRect/>
          </a:stretch>
        </p:blipFill>
        <p:spPr>
          <a:xfrm>
            <a:off x="2125883" y="1716784"/>
            <a:ext cx="7940233" cy="4428226"/>
          </a:xfrm>
          <a:prstGeom prst="rect">
            <a:avLst/>
          </a:prstGeom>
        </p:spPr>
      </p:pic>
    </p:spTree>
    <p:extLst>
      <p:ext uri="{BB962C8B-B14F-4D97-AF65-F5344CB8AC3E}">
        <p14:creationId xmlns:p14="http://schemas.microsoft.com/office/powerpoint/2010/main" val="379734422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90" name="Title 4">
            <a:extLst>
              <a:ext uri="{FF2B5EF4-FFF2-40B4-BE49-F238E27FC236}">
                <a16:creationId xmlns:a16="http://schemas.microsoft.com/office/drawing/2014/main" id="{B7ACBFB9-7091-AEAF-7C93-BC93B74C624E}"/>
              </a:ext>
            </a:extLst>
          </p:cNvPr>
          <p:cNvSpPr>
            <a:spLocks noGrp="1"/>
          </p:cNvSpPr>
          <p:nvPr>
            <p:ph type="title"/>
          </p:nvPr>
        </p:nvSpPr>
        <p:spPr>
          <a:xfrm>
            <a:off x="501650" y="317500"/>
            <a:ext cx="6320390" cy="699642"/>
          </a:xfrm>
        </p:spPr>
        <p:txBody>
          <a:bodyPr/>
          <a:lstStyle/>
          <a:p>
            <a:r>
              <a:rPr lang="en-US" sz="3600">
                <a:solidFill>
                  <a:schemeClr val="accent1">
                    <a:lumMod val="75000"/>
                  </a:schemeClr>
                </a:solidFill>
                <a:latin typeface="Arial" panose="020B0604020202020204" pitchFamily="34" charset="0"/>
                <a:cs typeface="Arial" panose="020B0604020202020204" pitchFamily="34" charset="0"/>
              </a:rPr>
              <a:t>Natural Language processing</a:t>
            </a:r>
            <a:endParaRPr lang="en-US" sz="3600" dirty="0">
              <a:solidFill>
                <a:schemeClr val="accent1">
                  <a:lumMod val="75000"/>
                </a:schemeClr>
              </a:solidFill>
              <a:latin typeface="Arial" panose="020B0604020202020204" pitchFamily="34" charset="0"/>
              <a:cs typeface="Arial" panose="020B0604020202020204" pitchFamily="34" charset="0"/>
            </a:endParaRPr>
          </a:p>
        </p:txBody>
      </p:sp>
      <p:sp>
        <p:nvSpPr>
          <p:cNvPr id="11" name="Title 4">
            <a:extLst>
              <a:ext uri="{FF2B5EF4-FFF2-40B4-BE49-F238E27FC236}">
                <a16:creationId xmlns:a16="http://schemas.microsoft.com/office/drawing/2014/main" id="{E5D21D10-911D-48DE-A7AB-F42F6E1E5269}"/>
              </a:ext>
            </a:extLst>
          </p:cNvPr>
          <p:cNvSpPr txBox="1">
            <a:spLocks/>
          </p:cNvSpPr>
          <p:nvPr/>
        </p:nvSpPr>
        <p:spPr bwMode="gray">
          <a:xfrm>
            <a:off x="501650" y="1017142"/>
            <a:ext cx="2570323" cy="359824"/>
          </a:xfrm>
          <a:prstGeom prst="rect">
            <a:avLst/>
          </a:prstGeom>
        </p:spPr>
        <p:txBody>
          <a:bodyPr vert="horz" lIns="0" tIns="0" rIns="0" bIns="0" rtlCol="0" anchor="t" anchorCtr="0">
            <a:noAutofit/>
          </a:bodyPr>
          <a:lstStyle>
            <a:lvl1pPr algn="l" defTabSz="914400" rtl="0" eaLnBrk="1" latinLnBrk="0" hangingPunct="1">
              <a:spcBef>
                <a:spcPct val="0"/>
              </a:spcBef>
              <a:buNone/>
              <a:defRPr sz="2100" kern="1200">
                <a:solidFill>
                  <a:schemeClr val="tx1"/>
                </a:solidFill>
                <a:latin typeface="+mj-lt"/>
                <a:ea typeface="+mj-ea"/>
                <a:cs typeface="Calibri Light" panose="020F0302020204030204" pitchFamily="34" charset="0"/>
              </a:defRPr>
            </a:lvl1pPr>
          </a:lstStyle>
          <a:p>
            <a:pPr algn="just"/>
            <a:r>
              <a:rPr lang="en-US" sz="2000" dirty="0">
                <a:solidFill>
                  <a:srgbClr val="202124"/>
                </a:solidFill>
                <a:latin typeface="Arial" panose="020B0604020202020204" pitchFamily="34" charset="0"/>
                <a:cs typeface="Arial" panose="020B0604020202020204" pitchFamily="34" charset="0"/>
              </a:rPr>
              <a:t>Translation</a:t>
            </a:r>
          </a:p>
        </p:txBody>
      </p:sp>
      <p:grpSp>
        <p:nvGrpSpPr>
          <p:cNvPr id="5" name="Group 4">
            <a:extLst>
              <a:ext uri="{FF2B5EF4-FFF2-40B4-BE49-F238E27FC236}">
                <a16:creationId xmlns:a16="http://schemas.microsoft.com/office/drawing/2014/main" id="{D2E9A950-C910-46AF-8291-ACD12C6896EB}"/>
              </a:ext>
            </a:extLst>
          </p:cNvPr>
          <p:cNvGrpSpPr/>
          <p:nvPr/>
        </p:nvGrpSpPr>
        <p:grpSpPr>
          <a:xfrm>
            <a:off x="1037690" y="1376966"/>
            <a:ext cx="9935109" cy="4915923"/>
            <a:chOff x="1037690" y="1376966"/>
            <a:chExt cx="9935109" cy="4915923"/>
          </a:xfrm>
        </p:grpSpPr>
        <p:pic>
          <p:nvPicPr>
            <p:cNvPr id="7" name="Picture 6">
              <a:extLst>
                <a:ext uri="{FF2B5EF4-FFF2-40B4-BE49-F238E27FC236}">
                  <a16:creationId xmlns:a16="http://schemas.microsoft.com/office/drawing/2014/main" id="{7437A678-F372-4719-B854-113E9D554AAF}"/>
                </a:ext>
              </a:extLst>
            </p:cNvPr>
            <p:cNvPicPr>
              <a:picLocks noChangeAspect="1"/>
            </p:cNvPicPr>
            <p:nvPr/>
          </p:nvPicPr>
          <p:blipFill>
            <a:blip r:embed="rId3"/>
            <a:stretch>
              <a:fillRect/>
            </a:stretch>
          </p:blipFill>
          <p:spPr>
            <a:xfrm>
              <a:off x="1037690" y="1376966"/>
              <a:ext cx="8537146" cy="4915923"/>
            </a:xfrm>
            <a:prstGeom prst="rect">
              <a:avLst/>
            </a:prstGeom>
          </p:spPr>
        </p:pic>
        <p:sp>
          <p:nvSpPr>
            <p:cNvPr id="2" name="TextBox 1">
              <a:extLst>
                <a:ext uri="{FF2B5EF4-FFF2-40B4-BE49-F238E27FC236}">
                  <a16:creationId xmlns:a16="http://schemas.microsoft.com/office/drawing/2014/main" id="{08647FC6-6965-42AB-8154-B7C685AE1B03}"/>
                </a:ext>
              </a:extLst>
            </p:cNvPr>
            <p:cNvSpPr txBox="1"/>
            <p:nvPr/>
          </p:nvSpPr>
          <p:spPr>
            <a:xfrm>
              <a:off x="7335747" y="1500027"/>
              <a:ext cx="3637052" cy="276999"/>
            </a:xfrm>
            <a:prstGeom prst="rect">
              <a:avLst/>
            </a:prstGeom>
            <a:noFill/>
          </p:spPr>
          <p:txBody>
            <a:bodyPr wrap="square" lIns="0" tIns="0" rIns="0" bIns="0" rtlCol="0">
              <a:spAutoFit/>
            </a:bodyPr>
            <a:lstStyle/>
            <a:p>
              <a:pPr>
                <a:spcBef>
                  <a:spcPts val="600"/>
                </a:spcBef>
                <a:buSzPct val="100000"/>
              </a:pPr>
              <a:r>
                <a:rPr lang="en-US" dirty="0">
                  <a:solidFill>
                    <a:srgbClr val="B36DE0"/>
                  </a:solidFill>
                </a:rPr>
                <a:t>am   a    student</a:t>
              </a:r>
            </a:p>
          </p:txBody>
        </p:sp>
        <p:sp>
          <p:nvSpPr>
            <p:cNvPr id="4" name="Rectangle 3">
              <a:extLst>
                <a:ext uri="{FF2B5EF4-FFF2-40B4-BE49-F238E27FC236}">
                  <a16:creationId xmlns:a16="http://schemas.microsoft.com/office/drawing/2014/main" id="{C39A64DE-CAAB-491D-A6B8-31487BECC235}"/>
                </a:ext>
              </a:extLst>
            </p:cNvPr>
            <p:cNvSpPr/>
            <p:nvPr/>
          </p:nvSpPr>
          <p:spPr bwMode="gray">
            <a:xfrm>
              <a:off x="1859622" y="1376966"/>
              <a:ext cx="2996632" cy="472382"/>
            </a:xfrm>
            <a:prstGeom prst="rect">
              <a:avLst/>
            </a:prstGeom>
            <a:solidFill>
              <a:schemeClr val="bg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dirty="0">
                <a:solidFill>
                  <a:schemeClr val="bg1"/>
                </a:solidFill>
              </a:endParaRPr>
            </a:p>
          </p:txBody>
        </p:sp>
      </p:grpSp>
    </p:spTree>
    <p:extLst>
      <p:ext uri="{BB962C8B-B14F-4D97-AF65-F5344CB8AC3E}">
        <p14:creationId xmlns:p14="http://schemas.microsoft.com/office/powerpoint/2010/main" val="178176590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90" name="Title 4">
            <a:extLst>
              <a:ext uri="{FF2B5EF4-FFF2-40B4-BE49-F238E27FC236}">
                <a16:creationId xmlns:a16="http://schemas.microsoft.com/office/drawing/2014/main" id="{B7ACBFB9-7091-AEAF-7C93-BC93B74C624E}"/>
              </a:ext>
            </a:extLst>
          </p:cNvPr>
          <p:cNvSpPr>
            <a:spLocks noGrp="1"/>
          </p:cNvSpPr>
          <p:nvPr>
            <p:ph type="title"/>
          </p:nvPr>
        </p:nvSpPr>
        <p:spPr>
          <a:xfrm>
            <a:off x="501650" y="317500"/>
            <a:ext cx="6320390" cy="699642"/>
          </a:xfrm>
        </p:spPr>
        <p:txBody>
          <a:bodyPr/>
          <a:lstStyle/>
          <a:p>
            <a:r>
              <a:rPr lang="en-US" sz="3600">
                <a:solidFill>
                  <a:schemeClr val="accent1">
                    <a:lumMod val="75000"/>
                  </a:schemeClr>
                </a:solidFill>
                <a:latin typeface="Arial" panose="020B0604020202020204" pitchFamily="34" charset="0"/>
                <a:cs typeface="Arial" panose="020B0604020202020204" pitchFamily="34" charset="0"/>
              </a:rPr>
              <a:t>Natural Language processing</a:t>
            </a:r>
            <a:endParaRPr lang="en-US" sz="3600" dirty="0">
              <a:solidFill>
                <a:schemeClr val="accent1">
                  <a:lumMod val="75000"/>
                </a:schemeClr>
              </a:solidFill>
              <a:latin typeface="Arial" panose="020B0604020202020204" pitchFamily="34" charset="0"/>
              <a:cs typeface="Arial" panose="020B0604020202020204" pitchFamily="34" charset="0"/>
            </a:endParaRPr>
          </a:p>
        </p:txBody>
      </p:sp>
      <p:sp>
        <p:nvSpPr>
          <p:cNvPr id="11" name="Title 4">
            <a:extLst>
              <a:ext uri="{FF2B5EF4-FFF2-40B4-BE49-F238E27FC236}">
                <a16:creationId xmlns:a16="http://schemas.microsoft.com/office/drawing/2014/main" id="{E5D21D10-911D-48DE-A7AB-F42F6E1E5269}"/>
              </a:ext>
            </a:extLst>
          </p:cNvPr>
          <p:cNvSpPr txBox="1">
            <a:spLocks/>
          </p:cNvSpPr>
          <p:nvPr/>
        </p:nvSpPr>
        <p:spPr bwMode="gray">
          <a:xfrm>
            <a:off x="501650" y="1017142"/>
            <a:ext cx="2570323" cy="359824"/>
          </a:xfrm>
          <a:prstGeom prst="rect">
            <a:avLst/>
          </a:prstGeom>
        </p:spPr>
        <p:txBody>
          <a:bodyPr vert="horz" lIns="0" tIns="0" rIns="0" bIns="0" rtlCol="0" anchor="t" anchorCtr="0">
            <a:noAutofit/>
          </a:bodyPr>
          <a:lstStyle>
            <a:lvl1pPr algn="l" defTabSz="914400" rtl="0" eaLnBrk="1" latinLnBrk="0" hangingPunct="1">
              <a:spcBef>
                <a:spcPct val="0"/>
              </a:spcBef>
              <a:buNone/>
              <a:defRPr sz="2100" kern="1200">
                <a:solidFill>
                  <a:schemeClr val="tx1"/>
                </a:solidFill>
                <a:latin typeface="+mj-lt"/>
                <a:ea typeface="+mj-ea"/>
                <a:cs typeface="Calibri Light" panose="020F0302020204030204" pitchFamily="34" charset="0"/>
              </a:defRPr>
            </a:lvl1pPr>
          </a:lstStyle>
          <a:p>
            <a:pPr algn="just"/>
            <a:r>
              <a:rPr lang="en-US" sz="2000" dirty="0">
                <a:solidFill>
                  <a:srgbClr val="202124"/>
                </a:solidFill>
                <a:latin typeface="Arial" panose="020B0604020202020204" pitchFamily="34" charset="0"/>
                <a:cs typeface="Arial" panose="020B0604020202020204" pitchFamily="34" charset="0"/>
              </a:rPr>
              <a:t>Summarization</a:t>
            </a:r>
          </a:p>
        </p:txBody>
      </p:sp>
      <p:sp>
        <p:nvSpPr>
          <p:cNvPr id="12" name="Title 4">
            <a:extLst>
              <a:ext uri="{FF2B5EF4-FFF2-40B4-BE49-F238E27FC236}">
                <a16:creationId xmlns:a16="http://schemas.microsoft.com/office/drawing/2014/main" id="{DD742C90-0F00-496E-AB64-FEF0CF6D1E97}"/>
              </a:ext>
            </a:extLst>
          </p:cNvPr>
          <p:cNvSpPr txBox="1">
            <a:spLocks/>
          </p:cNvSpPr>
          <p:nvPr/>
        </p:nvSpPr>
        <p:spPr bwMode="gray">
          <a:xfrm>
            <a:off x="501650" y="1707458"/>
            <a:ext cx="10917718" cy="435169"/>
          </a:xfrm>
          <a:prstGeom prst="rect">
            <a:avLst/>
          </a:prstGeom>
        </p:spPr>
        <p:txBody>
          <a:bodyPr vert="horz" lIns="0" tIns="0" rIns="0" bIns="0" rtlCol="0" anchor="t" anchorCtr="0">
            <a:noAutofit/>
          </a:bodyPr>
          <a:lstStyle>
            <a:lvl1pPr algn="l" defTabSz="914400" rtl="0" eaLnBrk="1" latinLnBrk="0" hangingPunct="1">
              <a:spcBef>
                <a:spcPct val="0"/>
              </a:spcBef>
              <a:buNone/>
              <a:defRPr sz="2100" kern="1200">
                <a:solidFill>
                  <a:schemeClr val="tx1"/>
                </a:solidFill>
                <a:latin typeface="+mj-lt"/>
                <a:ea typeface="+mj-ea"/>
                <a:cs typeface="Calibri Light" panose="020F0302020204030204" pitchFamily="34" charset="0"/>
              </a:defRPr>
            </a:lvl1pPr>
          </a:lstStyle>
          <a:p>
            <a:r>
              <a:rPr lang="en-US" sz="1600" b="0" i="0" dirty="0">
                <a:solidFill>
                  <a:srgbClr val="35373A"/>
                </a:solidFill>
                <a:effectLst/>
                <a:latin typeface="Arial" panose="020B0604020202020204" pitchFamily="34" charset="0"/>
                <a:cs typeface="Arial" panose="020B0604020202020204" pitchFamily="34" charset="0"/>
              </a:rPr>
              <a:t>Text summarization is the technique for generating a concise and precise summary of voluminous texts while focusing on the sections that convey useful information, and without losing the overall meaning.</a:t>
            </a:r>
            <a:endParaRPr lang="en-US" sz="2000" b="0" i="0" u="none" strike="noStrike" baseline="0" dirty="0">
              <a:solidFill>
                <a:srgbClr val="000000"/>
              </a:solidFill>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755E2627-C441-4AA7-9F3C-5FAB3BA1D4DE}"/>
              </a:ext>
            </a:extLst>
          </p:cNvPr>
          <p:cNvPicPr>
            <a:picLocks noChangeAspect="1"/>
          </p:cNvPicPr>
          <p:nvPr/>
        </p:nvPicPr>
        <p:blipFill>
          <a:blip r:embed="rId3">
            <a:duotone>
              <a:schemeClr val="accent2">
                <a:shade val="45000"/>
                <a:satMod val="135000"/>
              </a:schemeClr>
              <a:prstClr val="white"/>
            </a:duotone>
          </a:blip>
          <a:stretch>
            <a:fillRect/>
          </a:stretch>
        </p:blipFill>
        <p:spPr>
          <a:xfrm>
            <a:off x="3442910" y="2808664"/>
            <a:ext cx="5035198" cy="2341878"/>
          </a:xfrm>
          <a:prstGeom prst="rect">
            <a:avLst/>
          </a:prstGeom>
        </p:spPr>
      </p:pic>
      <p:sp>
        <p:nvSpPr>
          <p:cNvPr id="13" name="TextBox 12">
            <a:extLst>
              <a:ext uri="{FF2B5EF4-FFF2-40B4-BE49-F238E27FC236}">
                <a16:creationId xmlns:a16="http://schemas.microsoft.com/office/drawing/2014/main" id="{4271AC13-7850-4EA2-9BA2-B1154F5C59D6}"/>
              </a:ext>
            </a:extLst>
          </p:cNvPr>
          <p:cNvSpPr txBox="1"/>
          <p:nvPr/>
        </p:nvSpPr>
        <p:spPr>
          <a:xfrm>
            <a:off x="3030876" y="5150542"/>
            <a:ext cx="6584866" cy="246578"/>
          </a:xfrm>
          <a:prstGeom prst="rect">
            <a:avLst/>
          </a:prstGeom>
          <a:noFill/>
        </p:spPr>
        <p:txBody>
          <a:bodyPr wrap="square">
            <a:spAutoFit/>
          </a:bodyPr>
          <a:lstStyle/>
          <a:p>
            <a:r>
              <a:rPr lang="en-US" sz="1000" b="0" i="0" u="none" strike="noStrike" baseline="0" dirty="0">
                <a:solidFill>
                  <a:schemeClr val="bg1">
                    <a:lumMod val="85000"/>
                  </a:schemeClr>
                </a:solidFill>
                <a:latin typeface="Open Sans" panose="020B0606030504020204" pitchFamily="34" charset="0"/>
              </a:rPr>
              <a:t>https://medium.com/@ondenyi.eric/extractive-text-summarization-techniques-with-sumy-3d3b127a0a32</a:t>
            </a:r>
            <a:endParaRPr lang="en-US" sz="1000" dirty="0">
              <a:solidFill>
                <a:schemeClr val="bg1">
                  <a:lumMod val="85000"/>
                </a:schemeClr>
              </a:solidFill>
            </a:endParaRPr>
          </a:p>
        </p:txBody>
      </p:sp>
    </p:spTree>
    <p:extLst>
      <p:ext uri="{BB962C8B-B14F-4D97-AF65-F5344CB8AC3E}">
        <p14:creationId xmlns:p14="http://schemas.microsoft.com/office/powerpoint/2010/main" val="257082460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90" name="Title 4">
            <a:extLst>
              <a:ext uri="{FF2B5EF4-FFF2-40B4-BE49-F238E27FC236}">
                <a16:creationId xmlns:a16="http://schemas.microsoft.com/office/drawing/2014/main" id="{B7ACBFB9-7091-AEAF-7C93-BC93B74C624E}"/>
              </a:ext>
            </a:extLst>
          </p:cNvPr>
          <p:cNvSpPr>
            <a:spLocks noGrp="1"/>
          </p:cNvSpPr>
          <p:nvPr>
            <p:ph type="title"/>
          </p:nvPr>
        </p:nvSpPr>
        <p:spPr>
          <a:xfrm>
            <a:off x="501650" y="317500"/>
            <a:ext cx="6320390" cy="699642"/>
          </a:xfrm>
        </p:spPr>
        <p:txBody>
          <a:bodyPr/>
          <a:lstStyle/>
          <a:p>
            <a:r>
              <a:rPr lang="en-US" sz="3600">
                <a:solidFill>
                  <a:schemeClr val="accent1">
                    <a:lumMod val="75000"/>
                  </a:schemeClr>
                </a:solidFill>
                <a:latin typeface="Arial" panose="020B0604020202020204" pitchFamily="34" charset="0"/>
                <a:cs typeface="Arial" panose="020B0604020202020204" pitchFamily="34" charset="0"/>
              </a:rPr>
              <a:t>Natural Language processing</a:t>
            </a:r>
            <a:endParaRPr lang="en-US" sz="3600" dirty="0">
              <a:solidFill>
                <a:schemeClr val="accent1">
                  <a:lumMod val="75000"/>
                </a:schemeClr>
              </a:solidFill>
              <a:latin typeface="Arial" panose="020B0604020202020204" pitchFamily="34" charset="0"/>
              <a:cs typeface="Arial" panose="020B0604020202020204" pitchFamily="34" charset="0"/>
            </a:endParaRPr>
          </a:p>
        </p:txBody>
      </p:sp>
      <p:sp>
        <p:nvSpPr>
          <p:cNvPr id="11" name="Title 4">
            <a:extLst>
              <a:ext uri="{FF2B5EF4-FFF2-40B4-BE49-F238E27FC236}">
                <a16:creationId xmlns:a16="http://schemas.microsoft.com/office/drawing/2014/main" id="{E5D21D10-911D-48DE-A7AB-F42F6E1E5269}"/>
              </a:ext>
            </a:extLst>
          </p:cNvPr>
          <p:cNvSpPr txBox="1">
            <a:spLocks/>
          </p:cNvSpPr>
          <p:nvPr/>
        </p:nvSpPr>
        <p:spPr bwMode="gray">
          <a:xfrm>
            <a:off x="501650" y="1017142"/>
            <a:ext cx="2570323" cy="359824"/>
          </a:xfrm>
          <a:prstGeom prst="rect">
            <a:avLst/>
          </a:prstGeom>
        </p:spPr>
        <p:txBody>
          <a:bodyPr vert="horz" lIns="0" tIns="0" rIns="0" bIns="0" rtlCol="0" anchor="t" anchorCtr="0">
            <a:noAutofit/>
          </a:bodyPr>
          <a:lstStyle>
            <a:lvl1pPr algn="l" defTabSz="914400" rtl="0" eaLnBrk="1" latinLnBrk="0" hangingPunct="1">
              <a:spcBef>
                <a:spcPct val="0"/>
              </a:spcBef>
              <a:buNone/>
              <a:defRPr sz="2100" kern="1200">
                <a:solidFill>
                  <a:schemeClr val="tx1"/>
                </a:solidFill>
                <a:latin typeface="+mj-lt"/>
                <a:ea typeface="+mj-ea"/>
                <a:cs typeface="Calibri Light" panose="020F0302020204030204" pitchFamily="34" charset="0"/>
              </a:defRPr>
            </a:lvl1pPr>
          </a:lstStyle>
          <a:p>
            <a:pPr algn="just"/>
            <a:r>
              <a:rPr lang="en-US" sz="2000" dirty="0">
                <a:solidFill>
                  <a:srgbClr val="202124"/>
                </a:solidFill>
                <a:latin typeface="Arial" panose="020B0604020202020204" pitchFamily="34" charset="0"/>
                <a:cs typeface="Arial" panose="020B0604020202020204" pitchFamily="34" charset="0"/>
              </a:rPr>
              <a:t>Summarization</a:t>
            </a:r>
          </a:p>
        </p:txBody>
      </p:sp>
      <p:sp>
        <p:nvSpPr>
          <p:cNvPr id="12" name="Title 4">
            <a:extLst>
              <a:ext uri="{FF2B5EF4-FFF2-40B4-BE49-F238E27FC236}">
                <a16:creationId xmlns:a16="http://schemas.microsoft.com/office/drawing/2014/main" id="{DD742C90-0F00-496E-AB64-FEF0CF6D1E97}"/>
              </a:ext>
            </a:extLst>
          </p:cNvPr>
          <p:cNvSpPr txBox="1">
            <a:spLocks/>
          </p:cNvSpPr>
          <p:nvPr/>
        </p:nvSpPr>
        <p:spPr bwMode="gray">
          <a:xfrm>
            <a:off x="501649" y="1707458"/>
            <a:ext cx="10917718" cy="4056344"/>
          </a:xfrm>
          <a:prstGeom prst="rect">
            <a:avLst/>
          </a:prstGeom>
        </p:spPr>
        <p:txBody>
          <a:bodyPr vert="horz" lIns="0" tIns="0" rIns="0" bIns="0" rtlCol="0" anchor="t" anchorCtr="0">
            <a:noAutofit/>
          </a:bodyPr>
          <a:lstStyle>
            <a:lvl1pPr algn="l" defTabSz="914400" rtl="0" eaLnBrk="1" latinLnBrk="0" hangingPunct="1">
              <a:spcBef>
                <a:spcPct val="0"/>
              </a:spcBef>
              <a:buNone/>
              <a:defRPr sz="2100" kern="1200">
                <a:solidFill>
                  <a:schemeClr val="tx1"/>
                </a:solidFill>
                <a:latin typeface="+mj-lt"/>
                <a:ea typeface="+mj-ea"/>
                <a:cs typeface="Calibri Light" panose="020F0302020204030204" pitchFamily="34" charset="0"/>
              </a:defRPr>
            </a:lvl1pPr>
          </a:lstStyle>
          <a:p>
            <a:r>
              <a:rPr lang="en-US" sz="1800" b="0" i="0" u="none" strike="noStrike" baseline="0" dirty="0">
                <a:solidFill>
                  <a:srgbClr val="000000"/>
                </a:solidFill>
                <a:latin typeface="Arial" panose="020B0604020202020204" pitchFamily="34" charset="0"/>
                <a:cs typeface="Arial" panose="020B0604020202020204" pitchFamily="34" charset="0"/>
              </a:rPr>
              <a:t>Two basic approaches to text summarization:</a:t>
            </a:r>
          </a:p>
          <a:p>
            <a:endParaRPr lang="en-US" sz="1800" b="0" i="0" u="none" strike="noStrike" baseline="0" dirty="0">
              <a:solidFill>
                <a:srgbClr val="00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000" i="0" u="none" strike="noStrike" baseline="0" dirty="0">
                <a:solidFill>
                  <a:srgbClr val="648D1C"/>
                </a:solidFill>
                <a:latin typeface="Arial" panose="020B0604020202020204" pitchFamily="34" charset="0"/>
                <a:cs typeface="Arial" panose="020B0604020202020204" pitchFamily="34" charset="0"/>
              </a:rPr>
              <a:t>Extractive Summarization</a:t>
            </a:r>
          </a:p>
          <a:p>
            <a:endParaRPr lang="en-US" sz="1800" dirty="0">
              <a:solidFill>
                <a:srgbClr val="000000"/>
              </a:solidFill>
              <a:latin typeface="Arial" panose="020B0604020202020204" pitchFamily="34" charset="0"/>
              <a:cs typeface="Arial" panose="020B0604020202020204" pitchFamily="34" charset="0"/>
            </a:endParaRPr>
          </a:p>
          <a:p>
            <a:r>
              <a:rPr lang="en-US" sz="1800" b="1" i="0" u="none" strike="noStrike" baseline="0" dirty="0">
                <a:solidFill>
                  <a:srgbClr val="000000"/>
                </a:solidFill>
                <a:latin typeface="Arial" panose="020B0604020202020204" pitchFamily="34" charset="0"/>
                <a:cs typeface="Arial" panose="020B0604020202020204" pitchFamily="34" charset="0"/>
              </a:rPr>
              <a:t>extracts </a:t>
            </a:r>
            <a:r>
              <a:rPr lang="en-US" sz="1800" b="0" i="0" u="none" strike="noStrike" baseline="0" dirty="0">
                <a:solidFill>
                  <a:srgbClr val="000000"/>
                </a:solidFill>
                <a:latin typeface="Arial" panose="020B0604020202020204" pitchFamily="34" charset="0"/>
                <a:cs typeface="Arial" panose="020B0604020202020204" pitchFamily="34" charset="0"/>
              </a:rPr>
              <a:t>several parts, such as phrases and sentences, from a piece of text and stack them together to </a:t>
            </a:r>
          </a:p>
          <a:p>
            <a:r>
              <a:rPr lang="en-US" sz="1800" b="0" i="0" u="none" strike="noStrike" baseline="0" dirty="0">
                <a:solidFill>
                  <a:srgbClr val="000000"/>
                </a:solidFill>
                <a:latin typeface="Arial" panose="020B0604020202020204" pitchFamily="34" charset="0"/>
                <a:cs typeface="Arial" panose="020B0604020202020204" pitchFamily="34" charset="0"/>
              </a:rPr>
              <a:t>create a summary.</a:t>
            </a:r>
          </a:p>
          <a:p>
            <a:r>
              <a:rPr lang="en-US" sz="1800" b="0" i="0" u="none" strike="noStrike" baseline="0" dirty="0">
                <a:solidFill>
                  <a:srgbClr val="000000"/>
                </a:solidFill>
                <a:latin typeface="Arial" panose="020B0604020202020204" pitchFamily="34" charset="0"/>
                <a:cs typeface="Arial" panose="020B0604020202020204" pitchFamily="34" charset="0"/>
              </a:rPr>
              <a:t>	the summary obtained contains </a:t>
            </a:r>
            <a:r>
              <a:rPr lang="en-US" sz="1800" b="1" i="0" u="none" strike="noStrike" baseline="0" dirty="0">
                <a:solidFill>
                  <a:srgbClr val="000000"/>
                </a:solidFill>
                <a:latin typeface="Arial" panose="020B0604020202020204" pitchFamily="34" charset="0"/>
                <a:cs typeface="Arial" panose="020B0604020202020204" pitchFamily="34" charset="0"/>
              </a:rPr>
              <a:t>exact sentences from the original text</a:t>
            </a:r>
          </a:p>
          <a:p>
            <a:endParaRPr lang="en-US" sz="1800" b="0" i="0" u="none" strike="noStrike" baseline="0" dirty="0">
              <a:solidFill>
                <a:srgbClr val="00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000" i="0" u="none" strike="noStrike" baseline="0" dirty="0">
                <a:solidFill>
                  <a:srgbClr val="648D1C"/>
                </a:solidFill>
                <a:latin typeface="Arial" panose="020B0604020202020204" pitchFamily="34" charset="0"/>
                <a:cs typeface="Arial" panose="020B0604020202020204" pitchFamily="34" charset="0"/>
              </a:rPr>
              <a:t>Abstractive Summarization</a:t>
            </a:r>
          </a:p>
          <a:p>
            <a:endParaRPr lang="en-US" sz="1800" b="0" i="0" u="none" strike="noStrike" baseline="0" dirty="0">
              <a:solidFill>
                <a:srgbClr val="000000"/>
              </a:solidFill>
              <a:latin typeface="Arial" panose="020B0604020202020204" pitchFamily="34" charset="0"/>
              <a:cs typeface="Arial" panose="020B0604020202020204" pitchFamily="34" charset="0"/>
            </a:endParaRPr>
          </a:p>
          <a:p>
            <a:r>
              <a:rPr lang="en-US" sz="1800" dirty="0">
                <a:solidFill>
                  <a:srgbClr val="000000"/>
                </a:solidFill>
                <a:latin typeface="Arial" panose="020B0604020202020204" pitchFamily="34" charset="0"/>
                <a:cs typeface="Arial" panose="020B0604020202020204" pitchFamily="34" charset="0"/>
              </a:rPr>
              <a:t>U</a:t>
            </a:r>
            <a:r>
              <a:rPr lang="en-US" sz="1800" b="0" i="0" u="none" strike="noStrike" baseline="0" dirty="0">
                <a:solidFill>
                  <a:srgbClr val="000000"/>
                </a:solidFill>
                <a:latin typeface="Arial" panose="020B0604020202020204" pitchFamily="34" charset="0"/>
                <a:cs typeface="Arial" panose="020B0604020202020204" pitchFamily="34" charset="0"/>
              </a:rPr>
              <a:t>se advanced NLP techniques to </a:t>
            </a:r>
            <a:r>
              <a:rPr lang="en-US" sz="1800" b="1" i="0" u="none" strike="noStrike" baseline="0" dirty="0">
                <a:solidFill>
                  <a:srgbClr val="000000"/>
                </a:solidFill>
                <a:latin typeface="Arial" panose="020B0604020202020204" pitchFamily="34" charset="0"/>
                <a:cs typeface="Arial" panose="020B0604020202020204" pitchFamily="34" charset="0"/>
              </a:rPr>
              <a:t>generate </a:t>
            </a:r>
            <a:r>
              <a:rPr lang="en-US" sz="1800" b="0" i="0" u="none" strike="noStrike" baseline="0" dirty="0">
                <a:solidFill>
                  <a:srgbClr val="000000"/>
                </a:solidFill>
                <a:latin typeface="Arial" panose="020B0604020202020204" pitchFamily="34" charset="0"/>
                <a:cs typeface="Arial" panose="020B0604020202020204" pitchFamily="34" charset="0"/>
              </a:rPr>
              <a:t>an entirely new summary.</a:t>
            </a:r>
          </a:p>
          <a:p>
            <a:r>
              <a:rPr lang="en-US" sz="1800" b="0" i="0" u="none" strike="noStrike" baseline="0" dirty="0">
                <a:solidFill>
                  <a:srgbClr val="000000"/>
                </a:solidFill>
                <a:latin typeface="Arial" panose="020B0604020202020204" pitchFamily="34" charset="0"/>
                <a:cs typeface="Arial" panose="020B0604020202020204" pitchFamily="34" charset="0"/>
              </a:rPr>
              <a:t>	the summary obtained </a:t>
            </a:r>
            <a:r>
              <a:rPr lang="en-US" sz="1800" b="1" i="0" u="none" strike="noStrike" baseline="0" dirty="0">
                <a:solidFill>
                  <a:srgbClr val="000000"/>
                </a:solidFill>
                <a:latin typeface="Arial" panose="020B0604020202020204" pitchFamily="34" charset="0"/>
                <a:cs typeface="Arial" panose="020B0604020202020204" pitchFamily="34" charset="0"/>
              </a:rPr>
              <a:t>does not </a:t>
            </a:r>
            <a:r>
              <a:rPr lang="en-US" sz="1800" b="0" i="0" u="none" strike="noStrike" baseline="0" dirty="0">
                <a:solidFill>
                  <a:srgbClr val="000000"/>
                </a:solidFill>
                <a:latin typeface="Arial" panose="020B0604020202020204" pitchFamily="34" charset="0"/>
                <a:cs typeface="Arial" panose="020B0604020202020204" pitchFamily="34" charset="0"/>
              </a:rPr>
              <a:t>contain exact sentences from the original text</a:t>
            </a:r>
            <a:endParaRPr lang="en-US" sz="1600" dirty="0">
              <a:solidFill>
                <a:srgbClr val="202124"/>
              </a:solidFill>
              <a:latin typeface="Arial" panose="020B0604020202020204" pitchFamily="34" charset="0"/>
              <a:cs typeface="Arial" panose="020B0604020202020204" pitchFamily="34" charset="0"/>
            </a:endParaRPr>
          </a:p>
        </p:txBody>
      </p:sp>
      <p:sp>
        <p:nvSpPr>
          <p:cNvPr id="7" name="Arrow: Right 6">
            <a:extLst>
              <a:ext uri="{FF2B5EF4-FFF2-40B4-BE49-F238E27FC236}">
                <a16:creationId xmlns:a16="http://schemas.microsoft.com/office/drawing/2014/main" id="{6EB82C16-970F-4C83-BFE2-3A3DD9882509}"/>
              </a:ext>
            </a:extLst>
          </p:cNvPr>
          <p:cNvSpPr/>
          <p:nvPr/>
        </p:nvSpPr>
        <p:spPr bwMode="gray">
          <a:xfrm>
            <a:off x="501649" y="3429000"/>
            <a:ext cx="813443" cy="238874"/>
          </a:xfrm>
          <a:prstGeom prst="rightArrow">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dirty="0">
              <a:solidFill>
                <a:schemeClr val="bg1"/>
              </a:solidFill>
            </a:endParaRPr>
          </a:p>
        </p:txBody>
      </p:sp>
      <p:sp>
        <p:nvSpPr>
          <p:cNvPr id="8" name="Arrow: Right 7">
            <a:extLst>
              <a:ext uri="{FF2B5EF4-FFF2-40B4-BE49-F238E27FC236}">
                <a16:creationId xmlns:a16="http://schemas.microsoft.com/office/drawing/2014/main" id="{C26BD885-449D-45C9-B456-F1A44E4DBA6A}"/>
              </a:ext>
            </a:extLst>
          </p:cNvPr>
          <p:cNvSpPr/>
          <p:nvPr/>
        </p:nvSpPr>
        <p:spPr bwMode="gray">
          <a:xfrm>
            <a:off x="501649" y="4814299"/>
            <a:ext cx="813443" cy="238874"/>
          </a:xfrm>
          <a:prstGeom prst="rightArrow">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dirty="0">
              <a:solidFill>
                <a:schemeClr val="bg1"/>
              </a:solidFill>
            </a:endParaRPr>
          </a:p>
        </p:txBody>
      </p:sp>
    </p:spTree>
    <p:extLst>
      <p:ext uri="{BB962C8B-B14F-4D97-AF65-F5344CB8AC3E}">
        <p14:creationId xmlns:p14="http://schemas.microsoft.com/office/powerpoint/2010/main" val="86452474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90" name="Title 4">
            <a:extLst>
              <a:ext uri="{FF2B5EF4-FFF2-40B4-BE49-F238E27FC236}">
                <a16:creationId xmlns:a16="http://schemas.microsoft.com/office/drawing/2014/main" id="{B7ACBFB9-7091-AEAF-7C93-BC93B74C624E}"/>
              </a:ext>
            </a:extLst>
          </p:cNvPr>
          <p:cNvSpPr>
            <a:spLocks noGrp="1"/>
          </p:cNvSpPr>
          <p:nvPr>
            <p:ph type="title"/>
          </p:nvPr>
        </p:nvSpPr>
        <p:spPr>
          <a:xfrm>
            <a:off x="501650" y="317500"/>
            <a:ext cx="6320390" cy="699642"/>
          </a:xfrm>
        </p:spPr>
        <p:txBody>
          <a:bodyPr/>
          <a:lstStyle/>
          <a:p>
            <a:r>
              <a:rPr lang="en-US" sz="3600">
                <a:solidFill>
                  <a:schemeClr val="accent1">
                    <a:lumMod val="75000"/>
                  </a:schemeClr>
                </a:solidFill>
                <a:latin typeface="Arial" panose="020B0604020202020204" pitchFamily="34" charset="0"/>
                <a:cs typeface="Arial" panose="020B0604020202020204" pitchFamily="34" charset="0"/>
              </a:rPr>
              <a:t>Natural Language processing</a:t>
            </a:r>
            <a:endParaRPr lang="en-US" sz="3600" dirty="0">
              <a:solidFill>
                <a:schemeClr val="accent1">
                  <a:lumMod val="75000"/>
                </a:schemeClr>
              </a:solidFill>
              <a:latin typeface="Arial" panose="020B0604020202020204" pitchFamily="34" charset="0"/>
              <a:cs typeface="Arial" panose="020B0604020202020204" pitchFamily="34" charset="0"/>
            </a:endParaRPr>
          </a:p>
        </p:txBody>
      </p:sp>
      <p:sp>
        <p:nvSpPr>
          <p:cNvPr id="11" name="Title 4">
            <a:extLst>
              <a:ext uri="{FF2B5EF4-FFF2-40B4-BE49-F238E27FC236}">
                <a16:creationId xmlns:a16="http://schemas.microsoft.com/office/drawing/2014/main" id="{E5D21D10-911D-48DE-A7AB-F42F6E1E5269}"/>
              </a:ext>
            </a:extLst>
          </p:cNvPr>
          <p:cNvSpPr txBox="1">
            <a:spLocks/>
          </p:cNvSpPr>
          <p:nvPr/>
        </p:nvSpPr>
        <p:spPr bwMode="gray">
          <a:xfrm>
            <a:off x="501650" y="1017142"/>
            <a:ext cx="2570323" cy="359824"/>
          </a:xfrm>
          <a:prstGeom prst="rect">
            <a:avLst/>
          </a:prstGeom>
        </p:spPr>
        <p:txBody>
          <a:bodyPr vert="horz" lIns="0" tIns="0" rIns="0" bIns="0" rtlCol="0" anchor="t" anchorCtr="0">
            <a:noAutofit/>
          </a:bodyPr>
          <a:lstStyle>
            <a:lvl1pPr algn="l" defTabSz="914400" rtl="0" eaLnBrk="1" latinLnBrk="0" hangingPunct="1">
              <a:spcBef>
                <a:spcPct val="0"/>
              </a:spcBef>
              <a:buNone/>
              <a:defRPr sz="2100" kern="1200">
                <a:solidFill>
                  <a:schemeClr val="tx1"/>
                </a:solidFill>
                <a:latin typeface="+mj-lt"/>
                <a:ea typeface="+mj-ea"/>
                <a:cs typeface="Calibri Light" panose="020F0302020204030204" pitchFamily="34" charset="0"/>
              </a:defRPr>
            </a:lvl1pPr>
          </a:lstStyle>
          <a:p>
            <a:pPr algn="just"/>
            <a:r>
              <a:rPr lang="en-US" sz="2000" dirty="0">
                <a:solidFill>
                  <a:srgbClr val="202124"/>
                </a:solidFill>
                <a:latin typeface="Arial" panose="020B0604020202020204" pitchFamily="34" charset="0"/>
                <a:cs typeface="Arial" panose="020B0604020202020204" pitchFamily="34" charset="0"/>
              </a:rPr>
              <a:t>Question-answering</a:t>
            </a:r>
          </a:p>
        </p:txBody>
      </p:sp>
      <p:pic>
        <p:nvPicPr>
          <p:cNvPr id="20482" name="Picture 2" descr="See the source image">
            <a:extLst>
              <a:ext uri="{FF2B5EF4-FFF2-40B4-BE49-F238E27FC236}">
                <a16:creationId xmlns:a16="http://schemas.microsoft.com/office/drawing/2014/main" id="{F89233C7-960E-4E54-9F37-AB32C4368B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2320" y="1376966"/>
            <a:ext cx="11052728" cy="49290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998272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90" name="Title 4">
            <a:extLst>
              <a:ext uri="{FF2B5EF4-FFF2-40B4-BE49-F238E27FC236}">
                <a16:creationId xmlns:a16="http://schemas.microsoft.com/office/drawing/2014/main" id="{B7ACBFB9-7091-AEAF-7C93-BC93B74C624E}"/>
              </a:ext>
            </a:extLst>
          </p:cNvPr>
          <p:cNvSpPr>
            <a:spLocks noGrp="1"/>
          </p:cNvSpPr>
          <p:nvPr>
            <p:ph type="title"/>
          </p:nvPr>
        </p:nvSpPr>
        <p:spPr>
          <a:xfrm>
            <a:off x="501650" y="317500"/>
            <a:ext cx="6320390" cy="699642"/>
          </a:xfrm>
        </p:spPr>
        <p:txBody>
          <a:bodyPr/>
          <a:lstStyle/>
          <a:p>
            <a:r>
              <a:rPr lang="en-US" sz="3600">
                <a:solidFill>
                  <a:schemeClr val="accent1">
                    <a:lumMod val="75000"/>
                  </a:schemeClr>
                </a:solidFill>
                <a:latin typeface="Arial" panose="020B0604020202020204" pitchFamily="34" charset="0"/>
                <a:cs typeface="Arial" panose="020B0604020202020204" pitchFamily="34" charset="0"/>
              </a:rPr>
              <a:t>Natural Language processing</a:t>
            </a:r>
            <a:endParaRPr lang="en-US" sz="3600" dirty="0">
              <a:solidFill>
                <a:schemeClr val="accent1">
                  <a:lumMod val="75000"/>
                </a:schemeClr>
              </a:solidFill>
              <a:latin typeface="Arial" panose="020B0604020202020204" pitchFamily="34" charset="0"/>
              <a:cs typeface="Arial" panose="020B0604020202020204" pitchFamily="34" charset="0"/>
            </a:endParaRPr>
          </a:p>
        </p:txBody>
      </p:sp>
      <p:pic>
        <p:nvPicPr>
          <p:cNvPr id="21506" name="Picture 2" descr="See the source image">
            <a:extLst>
              <a:ext uri="{FF2B5EF4-FFF2-40B4-BE49-F238E27FC236}">
                <a16:creationId xmlns:a16="http://schemas.microsoft.com/office/drawing/2014/main" id="{0613B017-AB66-43B8-86AA-7F0F2CB4A6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14093" y="920864"/>
            <a:ext cx="8363814" cy="4636233"/>
          </a:xfrm>
          <a:prstGeom prst="rect">
            <a:avLst/>
          </a:prstGeom>
          <a:noFill/>
          <a:extLst>
            <a:ext uri="{909E8E84-426E-40DD-AFC4-6F175D3DCCD1}">
              <a14:hiddenFill xmlns:a14="http://schemas.microsoft.com/office/drawing/2010/main">
                <a:solidFill>
                  <a:srgbClr val="FFFFFF"/>
                </a:solidFill>
              </a14:hiddenFill>
            </a:ext>
          </a:extLst>
        </p:spPr>
      </p:pic>
      <p:sp>
        <p:nvSpPr>
          <p:cNvPr id="4" name="Left Brace 3">
            <a:extLst>
              <a:ext uri="{FF2B5EF4-FFF2-40B4-BE49-F238E27FC236}">
                <a16:creationId xmlns:a16="http://schemas.microsoft.com/office/drawing/2014/main" id="{6C40CA7B-107E-4E20-A163-6EB680EFDA65}"/>
              </a:ext>
            </a:extLst>
          </p:cNvPr>
          <p:cNvSpPr/>
          <p:nvPr/>
        </p:nvSpPr>
        <p:spPr>
          <a:xfrm rot="16200000">
            <a:off x="5263969" y="5180965"/>
            <a:ext cx="493987" cy="752262"/>
          </a:xfrm>
          <a:prstGeom prst="leftBrace">
            <a:avLst>
              <a:gd name="adj1" fmla="val 8333"/>
              <a:gd name="adj2" fmla="val 50540"/>
            </a:avLst>
          </a:prstGeom>
          <a:ln/>
        </p:spPr>
        <p:style>
          <a:lnRef idx="2">
            <a:schemeClr val="accent3"/>
          </a:lnRef>
          <a:fillRef idx="0">
            <a:schemeClr val="accent3"/>
          </a:fillRef>
          <a:effectRef idx="1">
            <a:schemeClr val="accent3"/>
          </a:effectRef>
          <a:fontRef idx="minor">
            <a:schemeClr val="tx1"/>
          </a:fontRef>
        </p:style>
        <p:txBody>
          <a:bodyPr rtlCol="0" anchor="ctr"/>
          <a:lstStyle/>
          <a:p>
            <a:pPr algn="ctr"/>
            <a:endParaRPr lang="en-US"/>
          </a:p>
        </p:txBody>
      </p:sp>
      <p:pic>
        <p:nvPicPr>
          <p:cNvPr id="6" name="Picture 5">
            <a:extLst>
              <a:ext uri="{FF2B5EF4-FFF2-40B4-BE49-F238E27FC236}">
                <a16:creationId xmlns:a16="http://schemas.microsoft.com/office/drawing/2014/main" id="{7C032D33-1597-47CE-B836-F2009A0D132D}"/>
              </a:ext>
            </a:extLst>
          </p:cNvPr>
          <p:cNvPicPr>
            <a:picLocks noChangeAspect="1"/>
          </p:cNvPicPr>
          <p:nvPr/>
        </p:nvPicPr>
        <p:blipFill>
          <a:blip r:embed="rId4"/>
          <a:stretch>
            <a:fillRect/>
          </a:stretch>
        </p:blipFill>
        <p:spPr>
          <a:xfrm>
            <a:off x="4172015" y="5553744"/>
            <a:ext cx="584919" cy="868316"/>
          </a:xfrm>
          <a:prstGeom prst="rect">
            <a:avLst/>
          </a:prstGeom>
        </p:spPr>
      </p:pic>
      <p:sp>
        <p:nvSpPr>
          <p:cNvPr id="7" name="TextBox 6">
            <a:extLst>
              <a:ext uri="{FF2B5EF4-FFF2-40B4-BE49-F238E27FC236}">
                <a16:creationId xmlns:a16="http://schemas.microsoft.com/office/drawing/2014/main" id="{96455723-A981-4F3F-9606-D9CFFA92BCAB}"/>
              </a:ext>
            </a:extLst>
          </p:cNvPr>
          <p:cNvSpPr txBox="1"/>
          <p:nvPr/>
        </p:nvSpPr>
        <p:spPr>
          <a:xfrm>
            <a:off x="4756934" y="5772459"/>
            <a:ext cx="3507237" cy="430887"/>
          </a:xfrm>
          <a:prstGeom prst="rect">
            <a:avLst/>
          </a:prstGeom>
          <a:noFill/>
        </p:spPr>
        <p:txBody>
          <a:bodyPr wrap="square" lIns="0" tIns="0" rIns="0" bIns="0" rtlCol="0">
            <a:spAutoFit/>
          </a:bodyPr>
          <a:lstStyle/>
          <a:p>
            <a:r>
              <a:rPr lang="en-US" sz="1400" b="1" i="0" u="none" strike="noStrike" baseline="0" dirty="0">
                <a:solidFill>
                  <a:srgbClr val="000000"/>
                </a:solidFill>
                <a:latin typeface="Arial" panose="020B0604020202020204" pitchFamily="34" charset="0"/>
                <a:cs typeface="Arial" panose="020B0604020202020204" pitchFamily="34" charset="0"/>
              </a:rPr>
              <a:t>Feature extraction</a:t>
            </a:r>
            <a:endParaRPr lang="en-US" sz="1400" b="0" i="0" u="none" strike="noStrike" baseline="0" dirty="0">
              <a:solidFill>
                <a:srgbClr val="00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400" b="0" i="0" u="none" strike="noStrike" baseline="0" dirty="0">
                <a:solidFill>
                  <a:srgbClr val="000000"/>
                </a:solidFill>
                <a:latin typeface="Arial" panose="020B0604020202020204" pitchFamily="34" charset="0"/>
                <a:cs typeface="Arial" panose="020B0604020202020204" pitchFamily="34" charset="0"/>
              </a:rPr>
              <a:t>pre-trained layers (BERT,…)</a:t>
            </a:r>
          </a:p>
        </p:txBody>
      </p:sp>
      <p:sp>
        <p:nvSpPr>
          <p:cNvPr id="12" name="Left Brace 11">
            <a:extLst>
              <a:ext uri="{FF2B5EF4-FFF2-40B4-BE49-F238E27FC236}">
                <a16:creationId xmlns:a16="http://schemas.microsoft.com/office/drawing/2014/main" id="{399575E6-6200-48C8-BF53-628C84BC79BC}"/>
              </a:ext>
            </a:extLst>
          </p:cNvPr>
          <p:cNvSpPr/>
          <p:nvPr/>
        </p:nvSpPr>
        <p:spPr>
          <a:xfrm rot="16200000">
            <a:off x="7421918" y="3862895"/>
            <a:ext cx="493987" cy="3381696"/>
          </a:xfrm>
          <a:prstGeom prst="leftBrace">
            <a:avLst>
              <a:gd name="adj1" fmla="val 8333"/>
              <a:gd name="adj2" fmla="val 66642"/>
            </a:avLst>
          </a:prstGeom>
          <a:ln/>
        </p:spPr>
        <p:style>
          <a:lnRef idx="2">
            <a:schemeClr val="accent3"/>
          </a:lnRef>
          <a:fillRef idx="0">
            <a:schemeClr val="accent3"/>
          </a:fillRef>
          <a:effectRef idx="1">
            <a:schemeClr val="accent3"/>
          </a:effectRef>
          <a:fontRef idx="minor">
            <a:schemeClr val="tx1"/>
          </a:fontRef>
        </p:style>
        <p:txBody>
          <a:bodyPr rtlCol="0" anchor="ctr"/>
          <a:lstStyle/>
          <a:p>
            <a:pPr algn="ctr"/>
            <a:endParaRPr lang="en-US"/>
          </a:p>
        </p:txBody>
      </p:sp>
      <p:sp>
        <p:nvSpPr>
          <p:cNvPr id="13" name="TextBox 12">
            <a:extLst>
              <a:ext uri="{FF2B5EF4-FFF2-40B4-BE49-F238E27FC236}">
                <a16:creationId xmlns:a16="http://schemas.microsoft.com/office/drawing/2014/main" id="{51434A28-3312-4C43-92AD-FAA6CE363446}"/>
              </a:ext>
            </a:extLst>
          </p:cNvPr>
          <p:cNvSpPr txBox="1"/>
          <p:nvPr/>
        </p:nvSpPr>
        <p:spPr>
          <a:xfrm>
            <a:off x="7606141" y="5800737"/>
            <a:ext cx="3507237" cy="430887"/>
          </a:xfrm>
          <a:prstGeom prst="rect">
            <a:avLst/>
          </a:prstGeom>
          <a:noFill/>
        </p:spPr>
        <p:txBody>
          <a:bodyPr wrap="square" lIns="0" tIns="0" rIns="0" bIns="0" rtlCol="0">
            <a:spAutoFit/>
          </a:bodyPr>
          <a:lstStyle/>
          <a:p>
            <a:r>
              <a:rPr lang="en-US" sz="1400" b="1" i="0" u="none" strike="noStrike" baseline="0" dirty="0">
                <a:solidFill>
                  <a:srgbClr val="000000"/>
                </a:solidFill>
                <a:latin typeface="Arial" panose="020B0604020202020204" pitchFamily="34" charset="0"/>
                <a:cs typeface="Arial" panose="020B0604020202020204" pitchFamily="34" charset="0"/>
              </a:rPr>
              <a:t>Classification</a:t>
            </a:r>
          </a:p>
          <a:p>
            <a:pPr marL="285750" indent="-285750">
              <a:buFont typeface="Arial" panose="020B0604020202020204" pitchFamily="34" charset="0"/>
              <a:buChar char="•"/>
            </a:pPr>
            <a:r>
              <a:rPr lang="en-US" sz="1400" b="1" dirty="0">
                <a:solidFill>
                  <a:srgbClr val="000000"/>
                </a:solidFill>
                <a:latin typeface="Arial" panose="020B0604020202020204" pitchFamily="34" charset="0"/>
                <a:cs typeface="Arial" panose="020B0604020202020204" pitchFamily="34" charset="0"/>
              </a:rPr>
              <a:t>Trained for a specific purpose</a:t>
            </a:r>
            <a:endParaRPr lang="en-US" sz="1400" b="0" i="0" u="none" strike="noStrike" baseline="0" dirty="0">
              <a:solidFill>
                <a:srgbClr val="0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0121650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9639D95-A30B-4897-9C5C-5A13940B5F18}"/>
              </a:ext>
            </a:extLst>
          </p:cNvPr>
          <p:cNvSpPr>
            <a:spLocks noGrp="1"/>
          </p:cNvSpPr>
          <p:nvPr>
            <p:ph type="title"/>
          </p:nvPr>
        </p:nvSpPr>
        <p:spPr/>
        <p:txBody>
          <a:bodyPr/>
          <a:lstStyle/>
          <a:p>
            <a:endParaRPr lang="en-US"/>
          </a:p>
        </p:txBody>
      </p:sp>
      <p:pic>
        <p:nvPicPr>
          <p:cNvPr id="8" name="Picture 7">
            <a:extLst>
              <a:ext uri="{FF2B5EF4-FFF2-40B4-BE49-F238E27FC236}">
                <a16:creationId xmlns:a16="http://schemas.microsoft.com/office/drawing/2014/main" id="{934DA093-B779-4D84-9B7B-89B06D761FB8}"/>
              </a:ext>
            </a:extLst>
          </p:cNvPr>
          <p:cNvPicPr>
            <a:picLocks noChangeAspect="1"/>
          </p:cNvPicPr>
          <p:nvPr/>
        </p:nvPicPr>
        <p:blipFill>
          <a:blip r:embed="rId3"/>
          <a:stretch>
            <a:fillRect/>
          </a:stretch>
        </p:blipFill>
        <p:spPr>
          <a:xfrm>
            <a:off x="-38582" y="0"/>
            <a:ext cx="12230582" cy="6836433"/>
          </a:xfrm>
          <a:prstGeom prst="rect">
            <a:avLst/>
          </a:prstGeom>
        </p:spPr>
      </p:pic>
    </p:spTree>
    <p:extLst>
      <p:ext uri="{BB962C8B-B14F-4D97-AF65-F5344CB8AC3E}">
        <p14:creationId xmlns:p14="http://schemas.microsoft.com/office/powerpoint/2010/main" val="4478848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90" name="Title 4">
            <a:extLst>
              <a:ext uri="{FF2B5EF4-FFF2-40B4-BE49-F238E27FC236}">
                <a16:creationId xmlns:a16="http://schemas.microsoft.com/office/drawing/2014/main" id="{B7ACBFB9-7091-AEAF-7C93-BC93B74C624E}"/>
              </a:ext>
            </a:extLst>
          </p:cNvPr>
          <p:cNvSpPr>
            <a:spLocks noGrp="1"/>
          </p:cNvSpPr>
          <p:nvPr>
            <p:ph type="title"/>
          </p:nvPr>
        </p:nvSpPr>
        <p:spPr>
          <a:xfrm>
            <a:off x="501650" y="317500"/>
            <a:ext cx="6320390" cy="699642"/>
          </a:xfrm>
        </p:spPr>
        <p:txBody>
          <a:bodyPr/>
          <a:lstStyle/>
          <a:p>
            <a:r>
              <a:rPr lang="en-US" sz="3600">
                <a:solidFill>
                  <a:schemeClr val="accent1">
                    <a:lumMod val="75000"/>
                  </a:schemeClr>
                </a:solidFill>
              </a:rPr>
              <a:t>Natural Language processing</a:t>
            </a:r>
            <a:endParaRPr lang="en-US" sz="3600" dirty="0">
              <a:solidFill>
                <a:schemeClr val="accent1">
                  <a:lumMod val="75000"/>
                </a:schemeClr>
              </a:solidFill>
            </a:endParaRPr>
          </a:p>
        </p:txBody>
      </p:sp>
      <p:sp>
        <p:nvSpPr>
          <p:cNvPr id="11" name="Title 4">
            <a:extLst>
              <a:ext uri="{FF2B5EF4-FFF2-40B4-BE49-F238E27FC236}">
                <a16:creationId xmlns:a16="http://schemas.microsoft.com/office/drawing/2014/main" id="{E5D21D10-911D-48DE-A7AB-F42F6E1E5269}"/>
              </a:ext>
            </a:extLst>
          </p:cNvPr>
          <p:cNvSpPr txBox="1">
            <a:spLocks/>
          </p:cNvSpPr>
          <p:nvPr/>
        </p:nvSpPr>
        <p:spPr bwMode="gray">
          <a:xfrm>
            <a:off x="501649" y="1017143"/>
            <a:ext cx="3063483" cy="318498"/>
          </a:xfrm>
          <a:prstGeom prst="rect">
            <a:avLst/>
          </a:prstGeom>
        </p:spPr>
        <p:txBody>
          <a:bodyPr vert="horz" lIns="0" tIns="0" rIns="0" bIns="0" rtlCol="0" anchor="t" anchorCtr="0">
            <a:noAutofit/>
          </a:bodyPr>
          <a:lstStyle>
            <a:lvl1pPr algn="l" defTabSz="914400" rtl="0" eaLnBrk="1" latinLnBrk="0" hangingPunct="1">
              <a:spcBef>
                <a:spcPct val="0"/>
              </a:spcBef>
              <a:buNone/>
              <a:defRPr sz="2100" kern="1200">
                <a:solidFill>
                  <a:schemeClr val="tx1"/>
                </a:solidFill>
                <a:latin typeface="+mj-lt"/>
                <a:ea typeface="+mj-ea"/>
                <a:cs typeface="Calibri Light" panose="020F0302020204030204" pitchFamily="34" charset="0"/>
              </a:defRPr>
            </a:lvl1pPr>
          </a:lstStyle>
          <a:p>
            <a:pPr algn="just"/>
            <a:r>
              <a:rPr lang="en-US" sz="2000" dirty="0">
                <a:solidFill>
                  <a:srgbClr val="202124"/>
                </a:solidFill>
                <a:latin typeface="arial" panose="020B0604020202020204" pitchFamily="34" charset="0"/>
              </a:rPr>
              <a:t>NLP common applications</a:t>
            </a:r>
            <a:endParaRPr lang="en-US" sz="2800" dirty="0">
              <a:solidFill>
                <a:schemeClr val="accent1">
                  <a:lumMod val="75000"/>
                </a:schemeClr>
              </a:solidFill>
            </a:endParaRPr>
          </a:p>
        </p:txBody>
      </p:sp>
      <p:grpSp>
        <p:nvGrpSpPr>
          <p:cNvPr id="31" name="Group 30">
            <a:extLst>
              <a:ext uri="{FF2B5EF4-FFF2-40B4-BE49-F238E27FC236}">
                <a16:creationId xmlns:a16="http://schemas.microsoft.com/office/drawing/2014/main" id="{E8EF5209-EEA0-4A23-B06B-8109F7FBA017}"/>
              </a:ext>
            </a:extLst>
          </p:cNvPr>
          <p:cNvGrpSpPr/>
          <p:nvPr/>
        </p:nvGrpSpPr>
        <p:grpSpPr>
          <a:xfrm>
            <a:off x="501649" y="1869896"/>
            <a:ext cx="11169793" cy="4140486"/>
            <a:chOff x="736195" y="1592493"/>
            <a:chExt cx="10932923" cy="4220315"/>
          </a:xfrm>
        </p:grpSpPr>
        <p:grpSp>
          <p:nvGrpSpPr>
            <p:cNvPr id="9" name="Group 8">
              <a:extLst>
                <a:ext uri="{FF2B5EF4-FFF2-40B4-BE49-F238E27FC236}">
                  <a16:creationId xmlns:a16="http://schemas.microsoft.com/office/drawing/2014/main" id="{A640AB07-9984-4097-9439-EE50BB8BCE9D}"/>
                </a:ext>
              </a:extLst>
            </p:cNvPr>
            <p:cNvGrpSpPr/>
            <p:nvPr/>
          </p:nvGrpSpPr>
          <p:grpSpPr>
            <a:xfrm>
              <a:off x="736195" y="1592494"/>
              <a:ext cx="1049749" cy="1006867"/>
              <a:chOff x="419455" y="1430011"/>
              <a:chExt cx="1284858" cy="1162657"/>
            </a:xfrm>
          </p:grpSpPr>
          <p:sp>
            <p:nvSpPr>
              <p:cNvPr id="8" name="Oval 7">
                <a:extLst>
                  <a:ext uri="{FF2B5EF4-FFF2-40B4-BE49-F238E27FC236}">
                    <a16:creationId xmlns:a16="http://schemas.microsoft.com/office/drawing/2014/main" id="{A594F25C-178E-4F1B-8263-4AD8F04062B3}"/>
                  </a:ext>
                </a:extLst>
              </p:cNvPr>
              <p:cNvSpPr/>
              <p:nvPr/>
            </p:nvSpPr>
            <p:spPr bwMode="gray">
              <a:xfrm>
                <a:off x="419455" y="1430011"/>
                <a:ext cx="1284858" cy="116265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t="100000" r="100000"/>
                </a:path>
                <a:tileRect l="-100000" b="-100000"/>
              </a:gradFill>
              <a:ln w="19050" algn="ctr">
                <a:solidFill>
                  <a:srgbClr val="648D1C"/>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dirty="0">
                  <a:solidFill>
                    <a:schemeClr val="bg1"/>
                  </a:solidFill>
                </a:endParaRPr>
              </a:p>
            </p:txBody>
          </p:sp>
          <p:pic>
            <p:nvPicPr>
              <p:cNvPr id="4" name="Graphic 3" descr="Open envelope outline">
                <a:extLst>
                  <a:ext uri="{FF2B5EF4-FFF2-40B4-BE49-F238E27FC236}">
                    <a16:creationId xmlns:a16="http://schemas.microsoft.com/office/drawing/2014/main" id="{DB2E2909-D4A5-4F0C-A99B-F13DA5BA1DF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01649" y="1498743"/>
                <a:ext cx="597613" cy="597613"/>
              </a:xfrm>
              <a:prstGeom prst="rect">
                <a:avLst/>
              </a:prstGeom>
            </p:spPr>
          </p:pic>
          <p:pic>
            <p:nvPicPr>
              <p:cNvPr id="6" name="Graphic 5" descr="Envelope with solid fill">
                <a:extLst>
                  <a:ext uri="{FF2B5EF4-FFF2-40B4-BE49-F238E27FC236}">
                    <a16:creationId xmlns:a16="http://schemas.microsoft.com/office/drawing/2014/main" id="{E5F0CA28-696D-46A5-A7F8-1C663F434C1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00455" y="1735047"/>
                <a:ext cx="682804" cy="682804"/>
              </a:xfrm>
              <a:prstGeom prst="rect">
                <a:avLst/>
              </a:prstGeom>
            </p:spPr>
          </p:pic>
          <p:sp>
            <p:nvSpPr>
              <p:cNvPr id="7" name="TextBox 6">
                <a:extLst>
                  <a:ext uri="{FF2B5EF4-FFF2-40B4-BE49-F238E27FC236}">
                    <a16:creationId xmlns:a16="http://schemas.microsoft.com/office/drawing/2014/main" id="{CEDC274D-7C8A-4FB2-9D51-7C800D2C9828}"/>
                  </a:ext>
                </a:extLst>
              </p:cNvPr>
              <p:cNvSpPr txBox="1"/>
              <p:nvPr/>
            </p:nvSpPr>
            <p:spPr>
              <a:xfrm flipH="1">
                <a:off x="949783" y="2243716"/>
                <a:ext cx="533476" cy="223040"/>
              </a:xfrm>
              <a:prstGeom prst="rect">
                <a:avLst/>
              </a:prstGeom>
              <a:noFill/>
            </p:spPr>
            <p:txBody>
              <a:bodyPr wrap="square" lIns="0" tIns="0" rIns="0" bIns="0" rtlCol="0">
                <a:spAutoFit/>
              </a:bodyPr>
              <a:lstStyle/>
              <a:p>
                <a:pPr>
                  <a:spcBef>
                    <a:spcPts val="600"/>
                  </a:spcBef>
                  <a:buSzPct val="100000"/>
                </a:pPr>
                <a:r>
                  <a:rPr lang="en-US" sz="1400" dirty="0">
                    <a:solidFill>
                      <a:srgbClr val="FF0000"/>
                    </a:solidFill>
                  </a:rPr>
                  <a:t>spam</a:t>
                </a:r>
              </a:p>
            </p:txBody>
          </p:sp>
        </p:grpSp>
        <p:pic>
          <p:nvPicPr>
            <p:cNvPr id="12" name="Graphic 11" descr="Books outline">
              <a:extLst>
                <a:ext uri="{FF2B5EF4-FFF2-40B4-BE49-F238E27FC236}">
                  <a16:creationId xmlns:a16="http://schemas.microsoft.com/office/drawing/2014/main" id="{B66BD12F-53AF-4A80-AA7B-6CF26F6D353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45918" y="2856377"/>
              <a:ext cx="940026" cy="940026"/>
            </a:xfrm>
            <a:prstGeom prst="rect">
              <a:avLst/>
            </a:prstGeom>
          </p:spPr>
        </p:pic>
        <p:pic>
          <p:nvPicPr>
            <p:cNvPr id="14" name="Graphic 13" descr="Chat with solid fill">
              <a:extLst>
                <a:ext uri="{FF2B5EF4-FFF2-40B4-BE49-F238E27FC236}">
                  <a16:creationId xmlns:a16="http://schemas.microsoft.com/office/drawing/2014/main" id="{9AB53881-6FE6-4C53-B7C6-B82BDA34724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45918" y="3855479"/>
              <a:ext cx="914400" cy="914400"/>
            </a:xfrm>
            <a:prstGeom prst="rect">
              <a:avLst/>
            </a:prstGeom>
          </p:spPr>
        </p:pic>
        <p:pic>
          <p:nvPicPr>
            <p:cNvPr id="16" name="Graphic 15" descr="Voice with solid fill">
              <a:extLst>
                <a:ext uri="{FF2B5EF4-FFF2-40B4-BE49-F238E27FC236}">
                  <a16:creationId xmlns:a16="http://schemas.microsoft.com/office/drawing/2014/main" id="{753D920C-EAF8-47FE-9A26-261E035DBD6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30211" y="4898408"/>
              <a:ext cx="914400" cy="914400"/>
            </a:xfrm>
            <a:prstGeom prst="rect">
              <a:avLst/>
            </a:prstGeom>
          </p:spPr>
        </p:pic>
        <p:grpSp>
          <p:nvGrpSpPr>
            <p:cNvPr id="24" name="Group 23">
              <a:extLst>
                <a:ext uri="{FF2B5EF4-FFF2-40B4-BE49-F238E27FC236}">
                  <a16:creationId xmlns:a16="http://schemas.microsoft.com/office/drawing/2014/main" id="{D5D6EBD4-BB30-4FD6-BCC6-A03AA7B20704}"/>
                </a:ext>
              </a:extLst>
            </p:cNvPr>
            <p:cNvGrpSpPr/>
            <p:nvPr/>
          </p:nvGrpSpPr>
          <p:grpSpPr>
            <a:xfrm>
              <a:off x="6428079" y="1592493"/>
              <a:ext cx="1049748" cy="1006867"/>
              <a:chOff x="7500134" y="1986297"/>
              <a:chExt cx="1541123" cy="1589110"/>
            </a:xfrm>
          </p:grpSpPr>
          <p:sp>
            <p:nvSpPr>
              <p:cNvPr id="23" name="Oval 22">
                <a:extLst>
                  <a:ext uri="{FF2B5EF4-FFF2-40B4-BE49-F238E27FC236}">
                    <a16:creationId xmlns:a16="http://schemas.microsoft.com/office/drawing/2014/main" id="{A5582E0A-9668-414E-924F-04E83A9E01E7}"/>
                  </a:ext>
                </a:extLst>
              </p:cNvPr>
              <p:cNvSpPr/>
              <p:nvPr/>
            </p:nvSpPr>
            <p:spPr bwMode="gray">
              <a:xfrm>
                <a:off x="7500134" y="1986297"/>
                <a:ext cx="1541123" cy="1589110"/>
              </a:xfrm>
              <a:prstGeom prst="ellipse">
                <a:avLst/>
              </a:prstGeom>
              <a:gradFill flip="none" rotWithShape="1">
                <a:gsLst>
                  <a:gs pos="0">
                    <a:schemeClr val="accent3">
                      <a:tint val="66000"/>
                      <a:satMod val="160000"/>
                    </a:schemeClr>
                  </a:gs>
                  <a:gs pos="50000">
                    <a:schemeClr val="accent3">
                      <a:tint val="44500"/>
                      <a:satMod val="160000"/>
                    </a:schemeClr>
                  </a:gs>
                  <a:gs pos="100000">
                    <a:schemeClr val="accent3">
                      <a:tint val="23500"/>
                      <a:satMod val="160000"/>
                    </a:schemeClr>
                  </a:gs>
                </a:gsLst>
                <a:path path="circle">
                  <a:fillToRect t="100000" r="100000"/>
                </a:path>
                <a:tileRect l="-100000" b="-100000"/>
              </a:gradFill>
              <a:ln w="19050" algn="ctr">
                <a:solidFill>
                  <a:schemeClr val="accent3"/>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dirty="0">
                  <a:solidFill>
                    <a:schemeClr val="bg1"/>
                  </a:solidFill>
                </a:endParaRPr>
              </a:p>
            </p:txBody>
          </p:sp>
          <p:pic>
            <p:nvPicPr>
              <p:cNvPr id="20" name="Graphic 19" descr="North America with solid fill">
                <a:extLst>
                  <a:ext uri="{FF2B5EF4-FFF2-40B4-BE49-F238E27FC236}">
                    <a16:creationId xmlns:a16="http://schemas.microsoft.com/office/drawing/2014/main" id="{035D8E90-74D3-46A3-9657-479AA8C03412}"/>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758417" y="2018893"/>
                <a:ext cx="1160936" cy="1160936"/>
              </a:xfrm>
              <a:prstGeom prst="rect">
                <a:avLst/>
              </a:prstGeom>
            </p:spPr>
          </p:pic>
          <p:pic>
            <p:nvPicPr>
              <p:cNvPr id="18" name="Graphic 17" descr="Building outline">
                <a:extLst>
                  <a:ext uri="{FF2B5EF4-FFF2-40B4-BE49-F238E27FC236}">
                    <a16:creationId xmlns:a16="http://schemas.microsoft.com/office/drawing/2014/main" id="{77A4B813-72FC-48AE-9061-92A4B38020B1}"/>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7599251" y="2685703"/>
                <a:ext cx="657384" cy="671136"/>
              </a:xfrm>
              <a:prstGeom prst="rect">
                <a:avLst/>
              </a:prstGeom>
            </p:spPr>
          </p:pic>
          <p:pic>
            <p:nvPicPr>
              <p:cNvPr id="22" name="Graphic 21" descr="User outline">
                <a:extLst>
                  <a:ext uri="{FF2B5EF4-FFF2-40B4-BE49-F238E27FC236}">
                    <a16:creationId xmlns:a16="http://schemas.microsoft.com/office/drawing/2014/main" id="{131F5979-FA84-491A-A937-494F6945D665}"/>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8294756" y="2774611"/>
                <a:ext cx="493321" cy="493321"/>
              </a:xfrm>
              <a:prstGeom prst="rect">
                <a:avLst/>
              </a:prstGeom>
            </p:spPr>
          </p:pic>
        </p:grpSp>
        <p:sp>
          <p:nvSpPr>
            <p:cNvPr id="25" name="TextBox 24">
              <a:extLst>
                <a:ext uri="{FF2B5EF4-FFF2-40B4-BE49-F238E27FC236}">
                  <a16:creationId xmlns:a16="http://schemas.microsoft.com/office/drawing/2014/main" id="{790E8C00-0DBC-41CA-8758-A8E88469927F}"/>
                </a:ext>
              </a:extLst>
            </p:cNvPr>
            <p:cNvSpPr txBox="1"/>
            <p:nvPr/>
          </p:nvSpPr>
          <p:spPr>
            <a:xfrm flipH="1">
              <a:off x="2117575" y="1952117"/>
              <a:ext cx="3680061" cy="287783"/>
            </a:xfrm>
            <a:prstGeom prst="rect">
              <a:avLst/>
            </a:prstGeom>
            <a:noFill/>
          </p:spPr>
          <p:txBody>
            <a:bodyPr wrap="square" lIns="0" tIns="0" rIns="0" bIns="0" rtlCol="0">
              <a:spAutoFit/>
            </a:bodyPr>
            <a:lstStyle/>
            <a:p>
              <a:pPr>
                <a:spcBef>
                  <a:spcPts val="600"/>
                </a:spcBef>
                <a:buSzPct val="100000"/>
              </a:pPr>
              <a:r>
                <a:rPr lang="en-US" dirty="0">
                  <a:solidFill>
                    <a:srgbClr val="313131"/>
                  </a:solidFill>
                </a:rPr>
                <a:t>Text classification ( ex: emails filtering)</a:t>
              </a:r>
            </a:p>
          </p:txBody>
        </p:sp>
        <p:sp>
          <p:nvSpPr>
            <p:cNvPr id="27" name="TextBox 26">
              <a:extLst>
                <a:ext uri="{FF2B5EF4-FFF2-40B4-BE49-F238E27FC236}">
                  <a16:creationId xmlns:a16="http://schemas.microsoft.com/office/drawing/2014/main" id="{D2BDDB06-B1FF-48A7-930D-DEFC8236C346}"/>
                </a:ext>
              </a:extLst>
            </p:cNvPr>
            <p:cNvSpPr txBox="1"/>
            <p:nvPr/>
          </p:nvSpPr>
          <p:spPr>
            <a:xfrm flipH="1">
              <a:off x="2117575" y="3092604"/>
              <a:ext cx="3680061" cy="287783"/>
            </a:xfrm>
            <a:prstGeom prst="rect">
              <a:avLst/>
            </a:prstGeom>
            <a:noFill/>
          </p:spPr>
          <p:txBody>
            <a:bodyPr wrap="square" lIns="0" tIns="0" rIns="0" bIns="0" rtlCol="0">
              <a:spAutoFit/>
            </a:bodyPr>
            <a:lstStyle/>
            <a:p>
              <a:pPr>
                <a:spcBef>
                  <a:spcPts val="600"/>
                </a:spcBef>
                <a:buSzPct val="100000"/>
              </a:pPr>
              <a:r>
                <a:rPr lang="en-US" dirty="0">
                  <a:solidFill>
                    <a:srgbClr val="313131"/>
                  </a:solidFill>
                </a:rPr>
                <a:t>Text summarization</a:t>
              </a:r>
            </a:p>
          </p:txBody>
        </p:sp>
        <p:sp>
          <p:nvSpPr>
            <p:cNvPr id="28" name="TextBox 27">
              <a:extLst>
                <a:ext uri="{FF2B5EF4-FFF2-40B4-BE49-F238E27FC236}">
                  <a16:creationId xmlns:a16="http://schemas.microsoft.com/office/drawing/2014/main" id="{9356B751-0DE5-4552-AF94-4C6A931C3175}"/>
                </a:ext>
              </a:extLst>
            </p:cNvPr>
            <p:cNvSpPr txBox="1"/>
            <p:nvPr/>
          </p:nvSpPr>
          <p:spPr>
            <a:xfrm flipH="1">
              <a:off x="2117575" y="5173084"/>
              <a:ext cx="3680061" cy="287783"/>
            </a:xfrm>
            <a:prstGeom prst="rect">
              <a:avLst/>
            </a:prstGeom>
            <a:noFill/>
          </p:spPr>
          <p:txBody>
            <a:bodyPr wrap="square" lIns="0" tIns="0" rIns="0" bIns="0" rtlCol="0">
              <a:spAutoFit/>
            </a:bodyPr>
            <a:lstStyle/>
            <a:p>
              <a:pPr>
                <a:spcBef>
                  <a:spcPts val="600"/>
                </a:spcBef>
                <a:buSzPct val="100000"/>
              </a:pPr>
              <a:r>
                <a:rPr lang="en-US" dirty="0">
                  <a:solidFill>
                    <a:srgbClr val="313131"/>
                  </a:solidFill>
                </a:rPr>
                <a:t>Speech recognition</a:t>
              </a:r>
            </a:p>
          </p:txBody>
        </p:sp>
        <p:sp>
          <p:nvSpPr>
            <p:cNvPr id="29" name="TextBox 28">
              <a:extLst>
                <a:ext uri="{FF2B5EF4-FFF2-40B4-BE49-F238E27FC236}">
                  <a16:creationId xmlns:a16="http://schemas.microsoft.com/office/drawing/2014/main" id="{57A3AA46-6AF7-43D4-B696-F11F956B7F72}"/>
                </a:ext>
              </a:extLst>
            </p:cNvPr>
            <p:cNvSpPr txBox="1"/>
            <p:nvPr/>
          </p:nvSpPr>
          <p:spPr>
            <a:xfrm flipH="1">
              <a:off x="2117575" y="3926880"/>
              <a:ext cx="3192848" cy="630942"/>
            </a:xfrm>
            <a:prstGeom prst="rect">
              <a:avLst/>
            </a:prstGeom>
            <a:noFill/>
          </p:spPr>
          <p:txBody>
            <a:bodyPr wrap="square" lIns="0" tIns="0" rIns="0" bIns="0" rtlCol="0">
              <a:spAutoFit/>
            </a:bodyPr>
            <a:lstStyle/>
            <a:p>
              <a:pPr>
                <a:spcBef>
                  <a:spcPts val="600"/>
                </a:spcBef>
                <a:buSzPct val="100000"/>
              </a:pPr>
              <a:r>
                <a:rPr lang="en-US" dirty="0">
                  <a:solidFill>
                    <a:srgbClr val="313131"/>
                  </a:solidFill>
                </a:rPr>
                <a:t>Question-Answering </a:t>
              </a:r>
            </a:p>
            <a:p>
              <a:pPr>
                <a:spcBef>
                  <a:spcPts val="600"/>
                </a:spcBef>
                <a:buSzPct val="100000"/>
              </a:pPr>
              <a:r>
                <a:rPr lang="en-US" dirty="0">
                  <a:solidFill>
                    <a:srgbClr val="313131"/>
                  </a:solidFill>
                </a:rPr>
                <a:t>(Chatbots: Siri, Alexa, Google ….)</a:t>
              </a:r>
            </a:p>
          </p:txBody>
        </p:sp>
        <p:sp>
          <p:nvSpPr>
            <p:cNvPr id="30" name="TextBox 29">
              <a:extLst>
                <a:ext uri="{FF2B5EF4-FFF2-40B4-BE49-F238E27FC236}">
                  <a16:creationId xmlns:a16="http://schemas.microsoft.com/office/drawing/2014/main" id="{15752551-3F50-4B14-BE7D-6617BD864C7E}"/>
                </a:ext>
              </a:extLst>
            </p:cNvPr>
            <p:cNvSpPr txBox="1"/>
            <p:nvPr/>
          </p:nvSpPr>
          <p:spPr>
            <a:xfrm flipH="1">
              <a:off x="7982531" y="1952117"/>
              <a:ext cx="3680061" cy="287783"/>
            </a:xfrm>
            <a:prstGeom prst="rect">
              <a:avLst/>
            </a:prstGeom>
            <a:noFill/>
          </p:spPr>
          <p:txBody>
            <a:bodyPr wrap="square" lIns="0" tIns="0" rIns="0" bIns="0" rtlCol="0">
              <a:spAutoFit/>
            </a:bodyPr>
            <a:lstStyle/>
            <a:p>
              <a:pPr>
                <a:spcBef>
                  <a:spcPts val="600"/>
                </a:spcBef>
                <a:buSzPct val="100000"/>
              </a:pPr>
              <a:r>
                <a:rPr lang="en-US" dirty="0">
                  <a:solidFill>
                    <a:srgbClr val="313131"/>
                  </a:solidFill>
                </a:rPr>
                <a:t>NER: Named Entity Recognition</a:t>
              </a:r>
            </a:p>
          </p:txBody>
        </p:sp>
        <p:pic>
          <p:nvPicPr>
            <p:cNvPr id="4098" name="Picture 2" descr="See the source image">
              <a:extLst>
                <a:ext uri="{FF2B5EF4-FFF2-40B4-BE49-F238E27FC236}">
                  <a16:creationId xmlns:a16="http://schemas.microsoft.com/office/drawing/2014/main" id="{1A2FB3C8-B389-4C1C-9C86-FCC2D99E60C2}"/>
                </a:ext>
              </a:extLst>
            </p:cNvPr>
            <p:cNvPicPr>
              <a:picLocks noChangeAspect="1" noChangeArrowheads="1"/>
            </p:cNvPicPr>
            <p:nvPr/>
          </p:nvPicPr>
          <p:blipFill>
            <a:blip r:embed="rId19">
              <a:duotone>
                <a:schemeClr val="accent2">
                  <a:shade val="45000"/>
                  <a:satMod val="135000"/>
                </a:schemeClr>
                <a:prstClr val="white"/>
              </a:duotone>
              <a:extLst>
                <a:ext uri="{BEBA8EAE-BF5A-486C-A8C5-ECC9F3942E4B}">
                  <a14:imgProps xmlns:a14="http://schemas.microsoft.com/office/drawing/2010/main">
                    <a14:imgLayer r:embed="rId20">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6457960" y="2992430"/>
              <a:ext cx="1034552" cy="775914"/>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31">
              <a:extLst>
                <a:ext uri="{FF2B5EF4-FFF2-40B4-BE49-F238E27FC236}">
                  <a16:creationId xmlns:a16="http://schemas.microsoft.com/office/drawing/2014/main" id="{F137DBBF-30A2-4D7F-80C9-E5E9A04021CE}"/>
                </a:ext>
              </a:extLst>
            </p:cNvPr>
            <p:cNvSpPr txBox="1"/>
            <p:nvPr/>
          </p:nvSpPr>
          <p:spPr>
            <a:xfrm flipH="1">
              <a:off x="7982530" y="3092604"/>
              <a:ext cx="3680061" cy="287783"/>
            </a:xfrm>
            <a:prstGeom prst="rect">
              <a:avLst/>
            </a:prstGeom>
            <a:noFill/>
          </p:spPr>
          <p:txBody>
            <a:bodyPr wrap="square" lIns="0" tIns="0" rIns="0" bIns="0" rtlCol="0">
              <a:spAutoFit/>
            </a:bodyPr>
            <a:lstStyle/>
            <a:p>
              <a:pPr>
                <a:spcBef>
                  <a:spcPts val="600"/>
                </a:spcBef>
                <a:buSzPct val="100000"/>
              </a:pPr>
              <a:r>
                <a:rPr lang="en-US" dirty="0">
                  <a:solidFill>
                    <a:srgbClr val="313131"/>
                  </a:solidFill>
                </a:rPr>
                <a:t>Sentiment Analysis</a:t>
              </a:r>
            </a:p>
          </p:txBody>
        </p:sp>
        <p:pic>
          <p:nvPicPr>
            <p:cNvPr id="4100" name="Picture 4" descr="See the source image">
              <a:extLst>
                <a:ext uri="{FF2B5EF4-FFF2-40B4-BE49-F238E27FC236}">
                  <a16:creationId xmlns:a16="http://schemas.microsoft.com/office/drawing/2014/main" id="{3799F5C3-1692-49E8-B3BE-89B8F2EDCE99}"/>
                </a:ext>
              </a:extLst>
            </p:cNvPr>
            <p:cNvPicPr>
              <a:picLocks noChangeAspect="1" noChangeArrowheads="1"/>
            </p:cNvPicPr>
            <p:nvPr/>
          </p:nvPicPr>
          <p:blipFill>
            <a:blip r:embed="rId21">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512142" y="3955480"/>
              <a:ext cx="914400" cy="914400"/>
            </a:xfrm>
            <a:prstGeom prst="rect">
              <a:avLst/>
            </a:prstGeom>
            <a:noFill/>
            <a:extLst>
              <a:ext uri="{909E8E84-426E-40DD-AFC4-6F175D3DCCD1}">
                <a14:hiddenFill xmlns:a14="http://schemas.microsoft.com/office/drawing/2010/main">
                  <a:solidFill>
                    <a:srgbClr val="FFFFFF"/>
                  </a:solidFill>
                </a14:hiddenFill>
              </a:ext>
            </a:extLst>
          </p:spPr>
        </p:pic>
        <p:sp>
          <p:nvSpPr>
            <p:cNvPr id="34" name="TextBox 33">
              <a:extLst>
                <a:ext uri="{FF2B5EF4-FFF2-40B4-BE49-F238E27FC236}">
                  <a16:creationId xmlns:a16="http://schemas.microsoft.com/office/drawing/2014/main" id="{9F9AC046-7C5E-40C1-9360-60D48BE9B937}"/>
                </a:ext>
              </a:extLst>
            </p:cNvPr>
            <p:cNvSpPr txBox="1"/>
            <p:nvPr/>
          </p:nvSpPr>
          <p:spPr>
            <a:xfrm flipH="1">
              <a:off x="7989057" y="4271761"/>
              <a:ext cx="3680061" cy="287783"/>
            </a:xfrm>
            <a:prstGeom prst="rect">
              <a:avLst/>
            </a:prstGeom>
            <a:noFill/>
          </p:spPr>
          <p:txBody>
            <a:bodyPr wrap="square" lIns="0" tIns="0" rIns="0" bIns="0" rtlCol="0">
              <a:spAutoFit/>
            </a:bodyPr>
            <a:lstStyle/>
            <a:p>
              <a:pPr>
                <a:spcBef>
                  <a:spcPts val="600"/>
                </a:spcBef>
                <a:buSzPct val="100000"/>
              </a:pPr>
              <a:r>
                <a:rPr lang="en-US" dirty="0">
                  <a:solidFill>
                    <a:srgbClr val="313131"/>
                  </a:solidFill>
                </a:rPr>
                <a:t>Translation</a:t>
              </a:r>
            </a:p>
          </p:txBody>
        </p:sp>
        <p:sp>
          <p:nvSpPr>
            <p:cNvPr id="26" name="TextBox 25">
              <a:extLst>
                <a:ext uri="{FF2B5EF4-FFF2-40B4-BE49-F238E27FC236}">
                  <a16:creationId xmlns:a16="http://schemas.microsoft.com/office/drawing/2014/main" id="{214CD150-9B67-4A41-89A7-708AF02C979F}"/>
                </a:ext>
              </a:extLst>
            </p:cNvPr>
            <p:cNvSpPr txBox="1"/>
            <p:nvPr/>
          </p:nvSpPr>
          <p:spPr>
            <a:xfrm flipH="1">
              <a:off x="6056135" y="5120694"/>
              <a:ext cx="1886531" cy="580365"/>
            </a:xfrm>
            <a:prstGeom prst="rect">
              <a:avLst/>
            </a:prstGeom>
            <a:noFill/>
          </p:spPr>
          <p:txBody>
            <a:bodyPr wrap="square" lIns="0" tIns="0" rIns="0" bIns="0" rtlCol="0">
              <a:spAutoFit/>
            </a:bodyPr>
            <a:lstStyle/>
            <a:p>
              <a:pPr algn="ctr">
                <a:spcBef>
                  <a:spcPts val="600"/>
                </a:spcBef>
                <a:buSzPct val="100000"/>
              </a:pPr>
              <a:r>
                <a:rPr lang="en-US" sz="1600" dirty="0">
                  <a:solidFill>
                    <a:srgbClr val="648D1C"/>
                  </a:solidFill>
                </a:rPr>
                <a:t>I have forwarded</a:t>
              </a:r>
            </a:p>
            <a:p>
              <a:pPr algn="ctr">
                <a:spcBef>
                  <a:spcPts val="600"/>
                </a:spcBef>
                <a:buSzPct val="100000"/>
              </a:pPr>
              <a:r>
                <a:rPr lang="en-US" sz="1600" dirty="0">
                  <a:solidFill>
                    <a:srgbClr val="648D1C"/>
                  </a:solidFill>
                </a:rPr>
                <a:t> my </a:t>
              </a:r>
              <a:r>
                <a:rPr lang="en-US" sz="1600" dirty="0">
                  <a:solidFill>
                    <a:schemeClr val="accent1">
                      <a:lumMod val="40000"/>
                      <a:lumOff val="60000"/>
                    </a:schemeClr>
                  </a:solidFill>
                </a:rPr>
                <a:t>resume</a:t>
              </a:r>
            </a:p>
          </p:txBody>
        </p:sp>
      </p:grpSp>
      <p:sp>
        <p:nvSpPr>
          <p:cNvPr id="37" name="TextBox 36">
            <a:extLst>
              <a:ext uri="{FF2B5EF4-FFF2-40B4-BE49-F238E27FC236}">
                <a16:creationId xmlns:a16="http://schemas.microsoft.com/office/drawing/2014/main" id="{41E6F1F4-185A-467B-8F11-D08ABFC5109B}"/>
              </a:ext>
            </a:extLst>
          </p:cNvPr>
          <p:cNvSpPr txBox="1"/>
          <p:nvPr/>
        </p:nvSpPr>
        <p:spPr>
          <a:xfrm flipH="1">
            <a:off x="7904010" y="5339055"/>
            <a:ext cx="4124175" cy="276999"/>
          </a:xfrm>
          <a:prstGeom prst="rect">
            <a:avLst/>
          </a:prstGeom>
          <a:noFill/>
        </p:spPr>
        <p:txBody>
          <a:bodyPr wrap="square" lIns="0" tIns="0" rIns="0" bIns="0" rtlCol="0">
            <a:spAutoFit/>
          </a:bodyPr>
          <a:lstStyle/>
          <a:p>
            <a:pPr>
              <a:spcBef>
                <a:spcPts val="600"/>
              </a:spcBef>
              <a:buSzPct val="100000"/>
            </a:pPr>
            <a:r>
              <a:rPr lang="en-US" dirty="0">
                <a:solidFill>
                  <a:srgbClr val="313131"/>
                </a:solidFill>
              </a:rPr>
              <a:t>Text prediction/ correction/ text generation</a:t>
            </a:r>
          </a:p>
        </p:txBody>
      </p:sp>
    </p:spTree>
    <p:extLst>
      <p:ext uri="{BB962C8B-B14F-4D97-AF65-F5344CB8AC3E}">
        <p14:creationId xmlns:p14="http://schemas.microsoft.com/office/powerpoint/2010/main" val="6518962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90" name="Title 4">
            <a:extLst>
              <a:ext uri="{FF2B5EF4-FFF2-40B4-BE49-F238E27FC236}">
                <a16:creationId xmlns:a16="http://schemas.microsoft.com/office/drawing/2014/main" id="{B7ACBFB9-7091-AEAF-7C93-BC93B74C624E}"/>
              </a:ext>
            </a:extLst>
          </p:cNvPr>
          <p:cNvSpPr>
            <a:spLocks noGrp="1"/>
          </p:cNvSpPr>
          <p:nvPr>
            <p:ph type="title"/>
          </p:nvPr>
        </p:nvSpPr>
        <p:spPr>
          <a:xfrm>
            <a:off x="501650" y="317500"/>
            <a:ext cx="6320390" cy="699642"/>
          </a:xfrm>
        </p:spPr>
        <p:txBody>
          <a:bodyPr/>
          <a:lstStyle/>
          <a:p>
            <a:r>
              <a:rPr lang="en-US" sz="3600">
                <a:solidFill>
                  <a:schemeClr val="accent1">
                    <a:lumMod val="75000"/>
                  </a:schemeClr>
                </a:solidFill>
              </a:rPr>
              <a:t>Natural Language processing</a:t>
            </a:r>
            <a:endParaRPr lang="en-US" sz="3600" dirty="0">
              <a:solidFill>
                <a:schemeClr val="accent1">
                  <a:lumMod val="75000"/>
                </a:schemeClr>
              </a:solidFill>
            </a:endParaRPr>
          </a:p>
        </p:txBody>
      </p:sp>
      <p:sp>
        <p:nvSpPr>
          <p:cNvPr id="11" name="Title 4">
            <a:extLst>
              <a:ext uri="{FF2B5EF4-FFF2-40B4-BE49-F238E27FC236}">
                <a16:creationId xmlns:a16="http://schemas.microsoft.com/office/drawing/2014/main" id="{E5D21D10-911D-48DE-A7AB-F42F6E1E5269}"/>
              </a:ext>
            </a:extLst>
          </p:cNvPr>
          <p:cNvSpPr txBox="1">
            <a:spLocks/>
          </p:cNvSpPr>
          <p:nvPr/>
        </p:nvSpPr>
        <p:spPr bwMode="gray">
          <a:xfrm>
            <a:off x="501650" y="1017142"/>
            <a:ext cx="1589908" cy="352359"/>
          </a:xfrm>
          <a:prstGeom prst="rect">
            <a:avLst/>
          </a:prstGeom>
        </p:spPr>
        <p:txBody>
          <a:bodyPr vert="horz" lIns="0" tIns="0" rIns="0" bIns="0" rtlCol="0" anchor="t" anchorCtr="0">
            <a:noAutofit/>
          </a:bodyPr>
          <a:lstStyle>
            <a:lvl1pPr algn="l" defTabSz="914400" rtl="0" eaLnBrk="1" latinLnBrk="0" hangingPunct="1">
              <a:spcBef>
                <a:spcPct val="0"/>
              </a:spcBef>
              <a:buNone/>
              <a:defRPr sz="2100" kern="1200">
                <a:solidFill>
                  <a:schemeClr val="tx1"/>
                </a:solidFill>
                <a:latin typeface="+mj-lt"/>
                <a:ea typeface="+mj-ea"/>
                <a:cs typeface="Calibri Light" panose="020F0302020204030204" pitchFamily="34" charset="0"/>
              </a:defRPr>
            </a:lvl1pPr>
          </a:lstStyle>
          <a:p>
            <a:pPr algn="just"/>
            <a:r>
              <a:rPr lang="en-US" sz="2000" i="0">
                <a:solidFill>
                  <a:srgbClr val="202124"/>
                </a:solidFill>
                <a:effectLst/>
                <a:latin typeface="arial" panose="020B0604020202020204" pitchFamily="34" charset="0"/>
              </a:rPr>
              <a:t>Data types</a:t>
            </a:r>
            <a:endParaRPr lang="en-US" sz="2800" dirty="0">
              <a:solidFill>
                <a:schemeClr val="accent1">
                  <a:lumMod val="75000"/>
                </a:schemeClr>
              </a:solidFill>
            </a:endParaRPr>
          </a:p>
        </p:txBody>
      </p:sp>
      <p:pic>
        <p:nvPicPr>
          <p:cNvPr id="3" name="Picture 2">
            <a:extLst>
              <a:ext uri="{FF2B5EF4-FFF2-40B4-BE49-F238E27FC236}">
                <a16:creationId xmlns:a16="http://schemas.microsoft.com/office/drawing/2014/main" id="{89D105C7-E9C9-428C-AD22-40B49E0738F1}"/>
              </a:ext>
            </a:extLst>
          </p:cNvPr>
          <p:cNvPicPr>
            <a:picLocks noChangeAspect="1"/>
          </p:cNvPicPr>
          <p:nvPr/>
        </p:nvPicPr>
        <p:blipFill>
          <a:blip r:embed="rId3"/>
          <a:stretch>
            <a:fillRect/>
          </a:stretch>
        </p:blipFill>
        <p:spPr>
          <a:xfrm>
            <a:off x="1019674" y="1533372"/>
            <a:ext cx="10152651" cy="4562341"/>
          </a:xfrm>
          <a:prstGeom prst="rect">
            <a:avLst/>
          </a:prstGeom>
        </p:spPr>
      </p:pic>
    </p:spTree>
    <p:extLst>
      <p:ext uri="{BB962C8B-B14F-4D97-AF65-F5344CB8AC3E}">
        <p14:creationId xmlns:p14="http://schemas.microsoft.com/office/powerpoint/2010/main" val="24059109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90" name="Title 4">
            <a:extLst>
              <a:ext uri="{FF2B5EF4-FFF2-40B4-BE49-F238E27FC236}">
                <a16:creationId xmlns:a16="http://schemas.microsoft.com/office/drawing/2014/main" id="{B7ACBFB9-7091-AEAF-7C93-BC93B74C624E}"/>
              </a:ext>
            </a:extLst>
          </p:cNvPr>
          <p:cNvSpPr>
            <a:spLocks noGrp="1"/>
          </p:cNvSpPr>
          <p:nvPr>
            <p:ph type="title"/>
          </p:nvPr>
        </p:nvSpPr>
        <p:spPr>
          <a:xfrm>
            <a:off x="501650" y="317500"/>
            <a:ext cx="6320390" cy="699642"/>
          </a:xfrm>
        </p:spPr>
        <p:txBody>
          <a:bodyPr/>
          <a:lstStyle/>
          <a:p>
            <a:r>
              <a:rPr lang="en-US" sz="3600">
                <a:solidFill>
                  <a:schemeClr val="accent1">
                    <a:lumMod val="75000"/>
                  </a:schemeClr>
                </a:solidFill>
              </a:rPr>
              <a:t>Natural Language processing</a:t>
            </a:r>
            <a:endParaRPr lang="en-US" sz="3600" dirty="0">
              <a:solidFill>
                <a:schemeClr val="accent1">
                  <a:lumMod val="75000"/>
                </a:schemeClr>
              </a:solidFill>
            </a:endParaRPr>
          </a:p>
        </p:txBody>
      </p:sp>
      <p:sp>
        <p:nvSpPr>
          <p:cNvPr id="11" name="Title 4">
            <a:extLst>
              <a:ext uri="{FF2B5EF4-FFF2-40B4-BE49-F238E27FC236}">
                <a16:creationId xmlns:a16="http://schemas.microsoft.com/office/drawing/2014/main" id="{E5D21D10-911D-48DE-A7AB-F42F6E1E5269}"/>
              </a:ext>
            </a:extLst>
          </p:cNvPr>
          <p:cNvSpPr txBox="1">
            <a:spLocks/>
          </p:cNvSpPr>
          <p:nvPr/>
        </p:nvSpPr>
        <p:spPr bwMode="gray">
          <a:xfrm>
            <a:off x="501649" y="1017143"/>
            <a:ext cx="3063483" cy="318498"/>
          </a:xfrm>
          <a:prstGeom prst="rect">
            <a:avLst/>
          </a:prstGeom>
        </p:spPr>
        <p:txBody>
          <a:bodyPr vert="horz" lIns="0" tIns="0" rIns="0" bIns="0" rtlCol="0" anchor="t" anchorCtr="0">
            <a:noAutofit/>
          </a:bodyPr>
          <a:lstStyle>
            <a:lvl1pPr algn="l" defTabSz="914400" rtl="0" eaLnBrk="1" latinLnBrk="0" hangingPunct="1">
              <a:spcBef>
                <a:spcPct val="0"/>
              </a:spcBef>
              <a:buNone/>
              <a:defRPr sz="2100" kern="1200">
                <a:solidFill>
                  <a:schemeClr val="tx1"/>
                </a:solidFill>
                <a:latin typeface="+mj-lt"/>
                <a:ea typeface="+mj-ea"/>
                <a:cs typeface="Calibri Light" panose="020F0302020204030204" pitchFamily="34" charset="0"/>
              </a:defRPr>
            </a:lvl1pPr>
          </a:lstStyle>
          <a:p>
            <a:pPr algn="just"/>
            <a:r>
              <a:rPr lang="en-US" sz="2000" dirty="0">
                <a:solidFill>
                  <a:srgbClr val="202124"/>
                </a:solidFill>
                <a:latin typeface="arial" panose="020B0604020202020204" pitchFamily="34" charset="0"/>
              </a:rPr>
              <a:t>How to represent words?</a:t>
            </a:r>
            <a:endParaRPr lang="en-US" sz="2800" dirty="0">
              <a:solidFill>
                <a:schemeClr val="accent1">
                  <a:lumMod val="75000"/>
                </a:schemeClr>
              </a:solidFill>
            </a:endParaRPr>
          </a:p>
        </p:txBody>
      </p:sp>
      <p:grpSp>
        <p:nvGrpSpPr>
          <p:cNvPr id="18" name="Group 17">
            <a:extLst>
              <a:ext uri="{FF2B5EF4-FFF2-40B4-BE49-F238E27FC236}">
                <a16:creationId xmlns:a16="http://schemas.microsoft.com/office/drawing/2014/main" id="{4D5B17F4-9640-49B1-85E7-313E03DB0337}"/>
              </a:ext>
            </a:extLst>
          </p:cNvPr>
          <p:cNvGrpSpPr/>
          <p:nvPr/>
        </p:nvGrpSpPr>
        <p:grpSpPr>
          <a:xfrm>
            <a:off x="324957" y="2013781"/>
            <a:ext cx="11763408" cy="991434"/>
            <a:chOff x="324957" y="2013781"/>
            <a:chExt cx="11763408" cy="991434"/>
          </a:xfrm>
        </p:grpSpPr>
        <p:pic>
          <p:nvPicPr>
            <p:cNvPr id="3" name="Picture 2">
              <a:extLst>
                <a:ext uri="{FF2B5EF4-FFF2-40B4-BE49-F238E27FC236}">
                  <a16:creationId xmlns:a16="http://schemas.microsoft.com/office/drawing/2014/main" id="{F9E91D70-8F23-49C3-B76B-2AE7C39D2123}"/>
                </a:ext>
              </a:extLst>
            </p:cNvPr>
            <p:cNvPicPr>
              <a:picLocks noChangeAspect="1"/>
            </p:cNvPicPr>
            <p:nvPr/>
          </p:nvPicPr>
          <p:blipFill>
            <a:blip r:embed="rId3"/>
            <a:stretch>
              <a:fillRect/>
            </a:stretch>
          </p:blipFill>
          <p:spPr>
            <a:xfrm>
              <a:off x="2033390" y="2013781"/>
              <a:ext cx="10054975" cy="991434"/>
            </a:xfrm>
            <a:prstGeom prst="rect">
              <a:avLst/>
            </a:prstGeom>
          </p:spPr>
        </p:pic>
        <p:pic>
          <p:nvPicPr>
            <p:cNvPr id="10" name="Picture 9">
              <a:extLst>
                <a:ext uri="{FF2B5EF4-FFF2-40B4-BE49-F238E27FC236}">
                  <a16:creationId xmlns:a16="http://schemas.microsoft.com/office/drawing/2014/main" id="{359DBB6D-757D-4E5A-82D6-6E08DB435F1A}"/>
                </a:ext>
              </a:extLst>
            </p:cNvPr>
            <p:cNvPicPr>
              <a:picLocks noChangeAspect="1"/>
            </p:cNvPicPr>
            <p:nvPr/>
          </p:nvPicPr>
          <p:blipFill>
            <a:blip r:embed="rId4">
              <a:biLevel thresh="75000"/>
            </a:blip>
            <a:stretch>
              <a:fillRect/>
            </a:stretch>
          </p:blipFill>
          <p:spPr>
            <a:xfrm>
              <a:off x="324957" y="2144889"/>
              <a:ext cx="1518184" cy="539168"/>
            </a:xfrm>
            <a:prstGeom prst="rect">
              <a:avLst/>
            </a:prstGeom>
          </p:spPr>
        </p:pic>
      </p:grpSp>
      <p:sp>
        <p:nvSpPr>
          <p:cNvPr id="33" name="Title 4">
            <a:extLst>
              <a:ext uri="{FF2B5EF4-FFF2-40B4-BE49-F238E27FC236}">
                <a16:creationId xmlns:a16="http://schemas.microsoft.com/office/drawing/2014/main" id="{69DDC32A-1C5D-49BE-AB2D-4EA1C9E47694}"/>
              </a:ext>
            </a:extLst>
          </p:cNvPr>
          <p:cNvSpPr txBox="1">
            <a:spLocks/>
          </p:cNvSpPr>
          <p:nvPr/>
        </p:nvSpPr>
        <p:spPr bwMode="gray">
          <a:xfrm>
            <a:off x="501648" y="1606725"/>
            <a:ext cx="5775862" cy="318498"/>
          </a:xfrm>
          <a:prstGeom prst="rect">
            <a:avLst/>
          </a:prstGeom>
        </p:spPr>
        <p:txBody>
          <a:bodyPr vert="horz" lIns="0" tIns="0" rIns="0" bIns="0" rtlCol="0" anchor="t" anchorCtr="0">
            <a:noAutofit/>
          </a:bodyPr>
          <a:lstStyle>
            <a:lvl1pPr algn="l" defTabSz="914400" rtl="0" eaLnBrk="1" latinLnBrk="0" hangingPunct="1">
              <a:spcBef>
                <a:spcPct val="0"/>
              </a:spcBef>
              <a:buNone/>
              <a:defRPr sz="2100" kern="1200">
                <a:solidFill>
                  <a:schemeClr val="tx1"/>
                </a:solidFill>
                <a:latin typeface="+mj-lt"/>
                <a:ea typeface="+mj-ea"/>
                <a:cs typeface="Calibri Light" panose="020F0302020204030204" pitchFamily="34" charset="0"/>
              </a:defRPr>
            </a:lvl1pPr>
          </a:lstStyle>
          <a:p>
            <a:pPr algn="just"/>
            <a:r>
              <a:rPr lang="en-US" sz="2000" dirty="0">
                <a:solidFill>
                  <a:srgbClr val="202124"/>
                </a:solidFill>
                <a:latin typeface="arial" panose="020B0604020202020204" pitchFamily="34" charset="0"/>
              </a:rPr>
              <a:t>1. Most intuitive way to create embeddings</a:t>
            </a:r>
            <a:endParaRPr lang="en-US" sz="2800" dirty="0">
              <a:solidFill>
                <a:schemeClr val="accent1">
                  <a:lumMod val="75000"/>
                </a:schemeClr>
              </a:solidFill>
            </a:endParaRPr>
          </a:p>
        </p:txBody>
      </p:sp>
      <p:grpSp>
        <p:nvGrpSpPr>
          <p:cNvPr id="20" name="Group 19">
            <a:extLst>
              <a:ext uri="{FF2B5EF4-FFF2-40B4-BE49-F238E27FC236}">
                <a16:creationId xmlns:a16="http://schemas.microsoft.com/office/drawing/2014/main" id="{7342E8A5-4909-41A1-83B3-DB97FE850894}"/>
              </a:ext>
            </a:extLst>
          </p:cNvPr>
          <p:cNvGrpSpPr/>
          <p:nvPr/>
        </p:nvGrpSpPr>
        <p:grpSpPr>
          <a:xfrm>
            <a:off x="365021" y="3109322"/>
            <a:ext cx="11671973" cy="3007773"/>
            <a:chOff x="365021" y="3109322"/>
            <a:chExt cx="11671973" cy="3007773"/>
          </a:xfrm>
        </p:grpSpPr>
        <p:sp>
          <p:nvSpPr>
            <p:cNvPr id="36" name="Title 4">
              <a:extLst>
                <a:ext uri="{FF2B5EF4-FFF2-40B4-BE49-F238E27FC236}">
                  <a16:creationId xmlns:a16="http://schemas.microsoft.com/office/drawing/2014/main" id="{1E8185E7-7CB2-470F-8538-D39BFD54BC6F}"/>
                </a:ext>
              </a:extLst>
            </p:cNvPr>
            <p:cNvSpPr txBox="1">
              <a:spLocks/>
            </p:cNvSpPr>
            <p:nvPr/>
          </p:nvSpPr>
          <p:spPr bwMode="gray">
            <a:xfrm>
              <a:off x="501647" y="3174807"/>
              <a:ext cx="9114963" cy="318498"/>
            </a:xfrm>
            <a:prstGeom prst="rect">
              <a:avLst/>
            </a:prstGeom>
          </p:spPr>
          <p:txBody>
            <a:bodyPr vert="horz" lIns="0" tIns="0" rIns="0" bIns="0" rtlCol="0" anchor="t" anchorCtr="0">
              <a:noAutofit/>
            </a:bodyPr>
            <a:lstStyle>
              <a:lvl1pPr algn="l" defTabSz="914400" rtl="0" eaLnBrk="1" latinLnBrk="0" hangingPunct="1">
                <a:spcBef>
                  <a:spcPct val="0"/>
                </a:spcBef>
                <a:buNone/>
                <a:defRPr sz="2100" kern="1200">
                  <a:solidFill>
                    <a:schemeClr val="tx1"/>
                  </a:solidFill>
                  <a:latin typeface="+mj-lt"/>
                  <a:ea typeface="+mj-ea"/>
                  <a:cs typeface="Calibri Light" panose="020F0302020204030204" pitchFamily="34" charset="0"/>
                </a:defRPr>
              </a:lvl1pPr>
            </a:lstStyle>
            <a:p>
              <a:pPr algn="just"/>
              <a:r>
                <a:rPr lang="en-US" sz="2000" dirty="0">
                  <a:solidFill>
                    <a:srgbClr val="202124"/>
                  </a:solidFill>
                  <a:latin typeface="arial" panose="020B0604020202020204" pitchFamily="34" charset="0"/>
                </a:rPr>
                <a:t>2. Word2Vec: generating embeddings to group words by semantic similarity</a:t>
              </a:r>
              <a:endParaRPr lang="en-US" sz="2800" dirty="0">
                <a:solidFill>
                  <a:schemeClr val="accent1">
                    <a:lumMod val="75000"/>
                  </a:schemeClr>
                </a:solidFill>
              </a:endParaRPr>
            </a:p>
          </p:txBody>
        </p:sp>
        <p:grpSp>
          <p:nvGrpSpPr>
            <p:cNvPr id="8" name="Group 7">
              <a:extLst>
                <a:ext uri="{FF2B5EF4-FFF2-40B4-BE49-F238E27FC236}">
                  <a16:creationId xmlns:a16="http://schemas.microsoft.com/office/drawing/2014/main" id="{2BEFE387-606D-44F4-9AAE-59487D1DC097}"/>
                </a:ext>
              </a:extLst>
            </p:cNvPr>
            <p:cNvGrpSpPr/>
            <p:nvPr/>
          </p:nvGrpSpPr>
          <p:grpSpPr>
            <a:xfrm>
              <a:off x="366719" y="3493305"/>
              <a:ext cx="11670275" cy="1402433"/>
              <a:chOff x="366719" y="3493305"/>
              <a:chExt cx="11670275" cy="1402433"/>
            </a:xfrm>
          </p:grpSpPr>
          <p:pic>
            <p:nvPicPr>
              <p:cNvPr id="15" name="Picture 14">
                <a:extLst>
                  <a:ext uri="{FF2B5EF4-FFF2-40B4-BE49-F238E27FC236}">
                    <a16:creationId xmlns:a16="http://schemas.microsoft.com/office/drawing/2014/main" id="{56955CD4-D3B5-43A7-BA7A-017986EDD0D4}"/>
                  </a:ext>
                </a:extLst>
              </p:cNvPr>
              <p:cNvPicPr>
                <a:picLocks noChangeAspect="1"/>
              </p:cNvPicPr>
              <p:nvPr/>
            </p:nvPicPr>
            <p:blipFill>
              <a:blip r:embed="rId4"/>
              <a:stretch>
                <a:fillRect/>
              </a:stretch>
            </p:blipFill>
            <p:spPr>
              <a:xfrm>
                <a:off x="366719" y="3982979"/>
                <a:ext cx="1666671" cy="591902"/>
              </a:xfrm>
              <a:prstGeom prst="rect">
                <a:avLst/>
              </a:prstGeom>
            </p:spPr>
          </p:pic>
          <p:pic>
            <p:nvPicPr>
              <p:cNvPr id="19" name="Picture 18">
                <a:extLst>
                  <a:ext uri="{FF2B5EF4-FFF2-40B4-BE49-F238E27FC236}">
                    <a16:creationId xmlns:a16="http://schemas.microsoft.com/office/drawing/2014/main" id="{366A802C-3E48-4D2B-B45A-365C33CFF556}"/>
                  </a:ext>
                </a:extLst>
              </p:cNvPr>
              <p:cNvPicPr>
                <a:picLocks noChangeAspect="1"/>
              </p:cNvPicPr>
              <p:nvPr/>
            </p:nvPicPr>
            <p:blipFill>
              <a:blip r:embed="rId5"/>
              <a:stretch>
                <a:fillRect/>
              </a:stretch>
            </p:blipFill>
            <p:spPr>
              <a:xfrm>
                <a:off x="2317643" y="3493305"/>
                <a:ext cx="9719351" cy="1402433"/>
              </a:xfrm>
              <a:prstGeom prst="rect">
                <a:avLst/>
              </a:prstGeom>
            </p:spPr>
          </p:pic>
        </p:grpSp>
        <p:grpSp>
          <p:nvGrpSpPr>
            <p:cNvPr id="7" name="Group 6">
              <a:extLst>
                <a:ext uri="{FF2B5EF4-FFF2-40B4-BE49-F238E27FC236}">
                  <a16:creationId xmlns:a16="http://schemas.microsoft.com/office/drawing/2014/main" id="{D9224C24-9E14-4027-A73A-206AD1E8B702}"/>
                </a:ext>
              </a:extLst>
            </p:cNvPr>
            <p:cNvGrpSpPr/>
            <p:nvPr/>
          </p:nvGrpSpPr>
          <p:grpSpPr>
            <a:xfrm>
              <a:off x="365021" y="4739855"/>
              <a:ext cx="10885290" cy="771837"/>
              <a:chOff x="365021" y="4747387"/>
              <a:chExt cx="10885290" cy="771837"/>
            </a:xfrm>
          </p:grpSpPr>
          <p:pic>
            <p:nvPicPr>
              <p:cNvPr id="4" name="Picture 3">
                <a:extLst>
                  <a:ext uri="{FF2B5EF4-FFF2-40B4-BE49-F238E27FC236}">
                    <a16:creationId xmlns:a16="http://schemas.microsoft.com/office/drawing/2014/main" id="{AE88EDB4-41AF-4505-A107-6479AD400AFA}"/>
                  </a:ext>
                </a:extLst>
              </p:cNvPr>
              <p:cNvPicPr>
                <a:picLocks noChangeAspect="1"/>
              </p:cNvPicPr>
              <p:nvPr/>
            </p:nvPicPr>
            <p:blipFill>
              <a:blip r:embed="rId6"/>
              <a:stretch>
                <a:fillRect/>
              </a:stretch>
            </p:blipFill>
            <p:spPr>
              <a:xfrm>
                <a:off x="2393769" y="4747387"/>
                <a:ext cx="8856542" cy="771837"/>
              </a:xfrm>
              <a:prstGeom prst="rect">
                <a:avLst/>
              </a:prstGeom>
            </p:spPr>
          </p:pic>
          <p:pic>
            <p:nvPicPr>
              <p:cNvPr id="6" name="Picture 5">
                <a:extLst>
                  <a:ext uri="{FF2B5EF4-FFF2-40B4-BE49-F238E27FC236}">
                    <a16:creationId xmlns:a16="http://schemas.microsoft.com/office/drawing/2014/main" id="{5AFE801F-33F1-4C18-8BBD-A6BFC5FAA372}"/>
                  </a:ext>
                </a:extLst>
              </p:cNvPr>
              <p:cNvPicPr>
                <a:picLocks noChangeAspect="1"/>
              </p:cNvPicPr>
              <p:nvPr/>
            </p:nvPicPr>
            <p:blipFill>
              <a:blip r:embed="rId7"/>
              <a:stretch>
                <a:fillRect/>
              </a:stretch>
            </p:blipFill>
            <p:spPr>
              <a:xfrm>
                <a:off x="365021" y="4850724"/>
                <a:ext cx="1438056" cy="460634"/>
              </a:xfrm>
              <a:prstGeom prst="rect">
                <a:avLst/>
              </a:prstGeom>
            </p:spPr>
          </p:pic>
        </p:grpSp>
        <p:grpSp>
          <p:nvGrpSpPr>
            <p:cNvPr id="16" name="Group 15">
              <a:extLst>
                <a:ext uri="{FF2B5EF4-FFF2-40B4-BE49-F238E27FC236}">
                  <a16:creationId xmlns:a16="http://schemas.microsoft.com/office/drawing/2014/main" id="{9625D2BE-1C57-4EEC-9EF3-FA0A0431452C}"/>
                </a:ext>
              </a:extLst>
            </p:cNvPr>
            <p:cNvGrpSpPr/>
            <p:nvPr/>
          </p:nvGrpSpPr>
          <p:grpSpPr>
            <a:xfrm>
              <a:off x="365021" y="5440334"/>
              <a:ext cx="10831974" cy="676761"/>
              <a:chOff x="330417" y="5447865"/>
              <a:chExt cx="10831974" cy="676761"/>
            </a:xfrm>
          </p:grpSpPr>
          <p:pic>
            <p:nvPicPr>
              <p:cNvPr id="12" name="Picture 11">
                <a:extLst>
                  <a:ext uri="{FF2B5EF4-FFF2-40B4-BE49-F238E27FC236}">
                    <a16:creationId xmlns:a16="http://schemas.microsoft.com/office/drawing/2014/main" id="{9989968D-B50A-4DF5-893A-0A2A59E814E4}"/>
                  </a:ext>
                </a:extLst>
              </p:cNvPr>
              <p:cNvPicPr>
                <a:picLocks noChangeAspect="1"/>
              </p:cNvPicPr>
              <p:nvPr/>
            </p:nvPicPr>
            <p:blipFill>
              <a:blip r:embed="rId8"/>
              <a:stretch>
                <a:fillRect/>
              </a:stretch>
            </p:blipFill>
            <p:spPr>
              <a:xfrm flipV="1">
                <a:off x="2412481" y="5447865"/>
                <a:ext cx="8749910" cy="676761"/>
              </a:xfrm>
              <a:prstGeom prst="rect">
                <a:avLst/>
              </a:prstGeom>
            </p:spPr>
          </p:pic>
          <p:pic>
            <p:nvPicPr>
              <p:cNvPr id="14" name="Picture 13">
                <a:extLst>
                  <a:ext uri="{FF2B5EF4-FFF2-40B4-BE49-F238E27FC236}">
                    <a16:creationId xmlns:a16="http://schemas.microsoft.com/office/drawing/2014/main" id="{14E07128-D367-495A-82FC-5F984634F334}"/>
                  </a:ext>
                </a:extLst>
              </p:cNvPr>
              <p:cNvPicPr>
                <a:picLocks noChangeAspect="1"/>
              </p:cNvPicPr>
              <p:nvPr/>
            </p:nvPicPr>
            <p:blipFill>
              <a:blip r:embed="rId9"/>
              <a:stretch>
                <a:fillRect/>
              </a:stretch>
            </p:blipFill>
            <p:spPr>
              <a:xfrm>
                <a:off x="330417" y="5555927"/>
                <a:ext cx="1778760" cy="460635"/>
              </a:xfrm>
              <a:prstGeom prst="rect">
                <a:avLst/>
              </a:prstGeom>
            </p:spPr>
          </p:pic>
        </p:grpSp>
        <p:sp>
          <p:nvSpPr>
            <p:cNvPr id="17" name="TextBox 16">
              <a:extLst>
                <a:ext uri="{FF2B5EF4-FFF2-40B4-BE49-F238E27FC236}">
                  <a16:creationId xmlns:a16="http://schemas.microsoft.com/office/drawing/2014/main" id="{CE4267E5-4593-4989-B757-18F2546F612B}"/>
                </a:ext>
              </a:extLst>
            </p:cNvPr>
            <p:cNvSpPr txBox="1"/>
            <p:nvPr/>
          </p:nvSpPr>
          <p:spPr>
            <a:xfrm rot="18447289">
              <a:off x="2359616" y="3474447"/>
              <a:ext cx="882869" cy="184666"/>
            </a:xfrm>
            <a:prstGeom prst="rect">
              <a:avLst/>
            </a:prstGeom>
            <a:noFill/>
          </p:spPr>
          <p:txBody>
            <a:bodyPr wrap="square" lIns="0" tIns="0" rIns="0" bIns="0" rtlCol="0">
              <a:spAutoFit/>
            </a:bodyPr>
            <a:lstStyle/>
            <a:p>
              <a:pPr>
                <a:spcBef>
                  <a:spcPts val="600"/>
                </a:spcBef>
                <a:buSzPct val="100000"/>
              </a:pPr>
              <a:r>
                <a:rPr lang="en-US" sz="1200" dirty="0">
                  <a:solidFill>
                    <a:srgbClr val="313131"/>
                  </a:solidFill>
                </a:rPr>
                <a:t>feature 1</a:t>
              </a:r>
            </a:p>
          </p:txBody>
        </p:sp>
        <p:sp>
          <p:nvSpPr>
            <p:cNvPr id="23" name="TextBox 22">
              <a:extLst>
                <a:ext uri="{FF2B5EF4-FFF2-40B4-BE49-F238E27FC236}">
                  <a16:creationId xmlns:a16="http://schemas.microsoft.com/office/drawing/2014/main" id="{181B47D0-4FCA-4AB5-8E10-5B4084A3559B}"/>
                </a:ext>
              </a:extLst>
            </p:cNvPr>
            <p:cNvSpPr txBox="1"/>
            <p:nvPr/>
          </p:nvSpPr>
          <p:spPr>
            <a:xfrm rot="18447289">
              <a:off x="2548546" y="3489053"/>
              <a:ext cx="882869" cy="184666"/>
            </a:xfrm>
            <a:prstGeom prst="rect">
              <a:avLst/>
            </a:prstGeom>
            <a:noFill/>
          </p:spPr>
          <p:txBody>
            <a:bodyPr wrap="square" lIns="0" tIns="0" rIns="0" bIns="0" rtlCol="0">
              <a:spAutoFit/>
            </a:bodyPr>
            <a:lstStyle/>
            <a:p>
              <a:pPr>
                <a:spcBef>
                  <a:spcPts val="600"/>
                </a:spcBef>
                <a:buSzPct val="100000"/>
              </a:pPr>
              <a:r>
                <a:rPr lang="en-US" sz="1200" dirty="0">
                  <a:solidFill>
                    <a:srgbClr val="313131"/>
                  </a:solidFill>
                </a:rPr>
                <a:t>feature 2</a:t>
              </a:r>
            </a:p>
          </p:txBody>
        </p:sp>
        <p:sp>
          <p:nvSpPr>
            <p:cNvPr id="24" name="TextBox 23">
              <a:extLst>
                <a:ext uri="{FF2B5EF4-FFF2-40B4-BE49-F238E27FC236}">
                  <a16:creationId xmlns:a16="http://schemas.microsoft.com/office/drawing/2014/main" id="{57A77DDE-BE42-41CF-8914-42576C776EF6}"/>
                </a:ext>
              </a:extLst>
            </p:cNvPr>
            <p:cNvSpPr txBox="1"/>
            <p:nvPr/>
          </p:nvSpPr>
          <p:spPr>
            <a:xfrm rot="18447289">
              <a:off x="10791079" y="3458424"/>
              <a:ext cx="882869" cy="184666"/>
            </a:xfrm>
            <a:prstGeom prst="rect">
              <a:avLst/>
            </a:prstGeom>
            <a:noFill/>
          </p:spPr>
          <p:txBody>
            <a:bodyPr wrap="square" lIns="0" tIns="0" rIns="0" bIns="0" rtlCol="0">
              <a:spAutoFit/>
            </a:bodyPr>
            <a:lstStyle/>
            <a:p>
              <a:pPr>
                <a:spcBef>
                  <a:spcPts val="600"/>
                </a:spcBef>
                <a:buSzPct val="100000"/>
              </a:pPr>
              <a:r>
                <a:rPr lang="en-US" sz="1200" dirty="0">
                  <a:solidFill>
                    <a:srgbClr val="313131"/>
                  </a:solidFill>
                </a:rPr>
                <a:t>feature 50</a:t>
              </a:r>
            </a:p>
          </p:txBody>
        </p:sp>
      </p:grpSp>
    </p:spTree>
    <p:extLst>
      <p:ext uri="{BB962C8B-B14F-4D97-AF65-F5344CB8AC3E}">
        <p14:creationId xmlns:p14="http://schemas.microsoft.com/office/powerpoint/2010/main" val="2441031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90" name="Title 4">
            <a:extLst>
              <a:ext uri="{FF2B5EF4-FFF2-40B4-BE49-F238E27FC236}">
                <a16:creationId xmlns:a16="http://schemas.microsoft.com/office/drawing/2014/main" id="{B7ACBFB9-7091-AEAF-7C93-BC93B74C624E}"/>
              </a:ext>
            </a:extLst>
          </p:cNvPr>
          <p:cNvSpPr>
            <a:spLocks noGrp="1"/>
          </p:cNvSpPr>
          <p:nvPr>
            <p:ph type="title"/>
          </p:nvPr>
        </p:nvSpPr>
        <p:spPr>
          <a:xfrm>
            <a:off x="501650" y="317500"/>
            <a:ext cx="6320390" cy="699642"/>
          </a:xfrm>
        </p:spPr>
        <p:txBody>
          <a:bodyPr/>
          <a:lstStyle/>
          <a:p>
            <a:r>
              <a:rPr lang="en-US" sz="3600">
                <a:solidFill>
                  <a:schemeClr val="accent1">
                    <a:lumMod val="75000"/>
                  </a:schemeClr>
                </a:solidFill>
              </a:rPr>
              <a:t>Natural Language processing</a:t>
            </a:r>
            <a:endParaRPr lang="en-US" sz="3600" dirty="0">
              <a:solidFill>
                <a:schemeClr val="accent1">
                  <a:lumMod val="75000"/>
                </a:schemeClr>
              </a:solidFill>
            </a:endParaRPr>
          </a:p>
        </p:txBody>
      </p:sp>
      <p:sp>
        <p:nvSpPr>
          <p:cNvPr id="11" name="Title 4">
            <a:extLst>
              <a:ext uri="{FF2B5EF4-FFF2-40B4-BE49-F238E27FC236}">
                <a16:creationId xmlns:a16="http://schemas.microsoft.com/office/drawing/2014/main" id="{E5D21D10-911D-48DE-A7AB-F42F6E1E5269}"/>
              </a:ext>
            </a:extLst>
          </p:cNvPr>
          <p:cNvSpPr txBox="1">
            <a:spLocks/>
          </p:cNvSpPr>
          <p:nvPr/>
        </p:nvSpPr>
        <p:spPr bwMode="gray">
          <a:xfrm>
            <a:off x="501649" y="1017143"/>
            <a:ext cx="3063483" cy="318498"/>
          </a:xfrm>
          <a:prstGeom prst="rect">
            <a:avLst/>
          </a:prstGeom>
        </p:spPr>
        <p:txBody>
          <a:bodyPr vert="horz" lIns="0" tIns="0" rIns="0" bIns="0" rtlCol="0" anchor="t" anchorCtr="0">
            <a:noAutofit/>
          </a:bodyPr>
          <a:lstStyle>
            <a:lvl1pPr algn="l" defTabSz="914400" rtl="0" eaLnBrk="1" latinLnBrk="0" hangingPunct="1">
              <a:spcBef>
                <a:spcPct val="0"/>
              </a:spcBef>
              <a:buNone/>
              <a:defRPr sz="2100" kern="1200">
                <a:solidFill>
                  <a:schemeClr val="tx1"/>
                </a:solidFill>
                <a:latin typeface="+mj-lt"/>
                <a:ea typeface="+mj-ea"/>
                <a:cs typeface="Calibri Light" panose="020F0302020204030204" pitchFamily="34" charset="0"/>
              </a:defRPr>
            </a:lvl1pPr>
          </a:lstStyle>
          <a:p>
            <a:pPr algn="just"/>
            <a:r>
              <a:rPr lang="en-US" sz="2000" dirty="0">
                <a:solidFill>
                  <a:srgbClr val="202124"/>
                </a:solidFill>
                <a:latin typeface="arial" panose="020B0604020202020204" pitchFamily="34" charset="0"/>
              </a:rPr>
              <a:t>How to represent words?</a:t>
            </a:r>
            <a:endParaRPr lang="en-US" sz="2800" dirty="0">
              <a:solidFill>
                <a:schemeClr val="accent1">
                  <a:lumMod val="75000"/>
                </a:schemeClr>
              </a:solidFill>
            </a:endParaRPr>
          </a:p>
        </p:txBody>
      </p:sp>
      <p:sp>
        <p:nvSpPr>
          <p:cNvPr id="36" name="Title 4">
            <a:extLst>
              <a:ext uri="{FF2B5EF4-FFF2-40B4-BE49-F238E27FC236}">
                <a16:creationId xmlns:a16="http://schemas.microsoft.com/office/drawing/2014/main" id="{1E8185E7-7CB2-470F-8538-D39BFD54BC6F}"/>
              </a:ext>
            </a:extLst>
          </p:cNvPr>
          <p:cNvSpPr txBox="1">
            <a:spLocks/>
          </p:cNvSpPr>
          <p:nvPr/>
        </p:nvSpPr>
        <p:spPr bwMode="gray">
          <a:xfrm>
            <a:off x="501649" y="1438475"/>
            <a:ext cx="9114963" cy="318498"/>
          </a:xfrm>
          <a:prstGeom prst="rect">
            <a:avLst/>
          </a:prstGeom>
        </p:spPr>
        <p:txBody>
          <a:bodyPr vert="horz" lIns="0" tIns="0" rIns="0" bIns="0" rtlCol="0" anchor="t" anchorCtr="0">
            <a:noAutofit/>
          </a:bodyPr>
          <a:lstStyle>
            <a:lvl1pPr algn="l" defTabSz="914400" rtl="0" eaLnBrk="1" latinLnBrk="0" hangingPunct="1">
              <a:spcBef>
                <a:spcPct val="0"/>
              </a:spcBef>
              <a:buNone/>
              <a:defRPr sz="2100" kern="1200">
                <a:solidFill>
                  <a:schemeClr val="tx1"/>
                </a:solidFill>
                <a:latin typeface="+mj-lt"/>
                <a:ea typeface="+mj-ea"/>
                <a:cs typeface="Calibri Light" panose="020F0302020204030204" pitchFamily="34" charset="0"/>
              </a:defRPr>
            </a:lvl1pPr>
          </a:lstStyle>
          <a:p>
            <a:pPr algn="just"/>
            <a:r>
              <a:rPr lang="en-US" sz="2000" dirty="0">
                <a:solidFill>
                  <a:srgbClr val="202124"/>
                </a:solidFill>
                <a:latin typeface="arial" panose="020B0604020202020204" pitchFamily="34" charset="0"/>
              </a:rPr>
              <a:t>2. Word2Vec: generating embeddings to group words by semantic similarity</a:t>
            </a:r>
            <a:endParaRPr lang="en-US" sz="2800" dirty="0">
              <a:solidFill>
                <a:schemeClr val="accent1">
                  <a:lumMod val="75000"/>
                </a:schemeClr>
              </a:solidFill>
            </a:endParaRPr>
          </a:p>
        </p:txBody>
      </p:sp>
      <p:pic>
        <p:nvPicPr>
          <p:cNvPr id="6146" name="Picture 2">
            <a:extLst>
              <a:ext uri="{FF2B5EF4-FFF2-40B4-BE49-F238E27FC236}">
                <a16:creationId xmlns:a16="http://schemas.microsoft.com/office/drawing/2014/main" id="{BA625F81-ECDB-4415-B9A2-6971F2FE73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40974" y="2178306"/>
            <a:ext cx="7074945" cy="37871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76498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90" name="Title 4">
            <a:extLst>
              <a:ext uri="{FF2B5EF4-FFF2-40B4-BE49-F238E27FC236}">
                <a16:creationId xmlns:a16="http://schemas.microsoft.com/office/drawing/2014/main" id="{B7ACBFB9-7091-AEAF-7C93-BC93B74C624E}"/>
              </a:ext>
            </a:extLst>
          </p:cNvPr>
          <p:cNvSpPr>
            <a:spLocks noGrp="1"/>
          </p:cNvSpPr>
          <p:nvPr>
            <p:ph type="title"/>
          </p:nvPr>
        </p:nvSpPr>
        <p:spPr>
          <a:xfrm>
            <a:off x="501650" y="317500"/>
            <a:ext cx="6320390" cy="699642"/>
          </a:xfrm>
        </p:spPr>
        <p:txBody>
          <a:bodyPr/>
          <a:lstStyle/>
          <a:p>
            <a:r>
              <a:rPr lang="en-US" sz="3600">
                <a:solidFill>
                  <a:schemeClr val="accent1">
                    <a:lumMod val="75000"/>
                  </a:schemeClr>
                </a:solidFill>
              </a:rPr>
              <a:t>Natural Language processing</a:t>
            </a:r>
            <a:endParaRPr lang="en-US" sz="3600" dirty="0">
              <a:solidFill>
                <a:schemeClr val="accent1">
                  <a:lumMod val="75000"/>
                </a:schemeClr>
              </a:solidFill>
            </a:endParaRPr>
          </a:p>
        </p:txBody>
      </p:sp>
      <p:sp>
        <p:nvSpPr>
          <p:cNvPr id="11" name="Title 4">
            <a:extLst>
              <a:ext uri="{FF2B5EF4-FFF2-40B4-BE49-F238E27FC236}">
                <a16:creationId xmlns:a16="http://schemas.microsoft.com/office/drawing/2014/main" id="{E5D21D10-911D-48DE-A7AB-F42F6E1E5269}"/>
              </a:ext>
            </a:extLst>
          </p:cNvPr>
          <p:cNvSpPr txBox="1">
            <a:spLocks/>
          </p:cNvSpPr>
          <p:nvPr/>
        </p:nvSpPr>
        <p:spPr bwMode="gray">
          <a:xfrm>
            <a:off x="501649" y="1017143"/>
            <a:ext cx="3063483" cy="318498"/>
          </a:xfrm>
          <a:prstGeom prst="rect">
            <a:avLst/>
          </a:prstGeom>
        </p:spPr>
        <p:txBody>
          <a:bodyPr vert="horz" lIns="0" tIns="0" rIns="0" bIns="0" rtlCol="0" anchor="t" anchorCtr="0">
            <a:noAutofit/>
          </a:bodyPr>
          <a:lstStyle>
            <a:lvl1pPr algn="l" defTabSz="914400" rtl="0" eaLnBrk="1" latinLnBrk="0" hangingPunct="1">
              <a:spcBef>
                <a:spcPct val="0"/>
              </a:spcBef>
              <a:buNone/>
              <a:defRPr sz="2100" kern="1200">
                <a:solidFill>
                  <a:schemeClr val="tx1"/>
                </a:solidFill>
                <a:latin typeface="+mj-lt"/>
                <a:ea typeface="+mj-ea"/>
                <a:cs typeface="Calibri Light" panose="020F0302020204030204" pitchFamily="34" charset="0"/>
              </a:defRPr>
            </a:lvl1pPr>
          </a:lstStyle>
          <a:p>
            <a:pPr algn="just"/>
            <a:r>
              <a:rPr lang="en-US" sz="2000" dirty="0">
                <a:solidFill>
                  <a:srgbClr val="202124"/>
                </a:solidFill>
                <a:latin typeface="arial" panose="020B0604020202020204" pitchFamily="34" charset="0"/>
              </a:rPr>
              <a:t>How to represent words?</a:t>
            </a:r>
            <a:endParaRPr lang="en-US" sz="2800" dirty="0">
              <a:solidFill>
                <a:schemeClr val="accent1">
                  <a:lumMod val="75000"/>
                </a:schemeClr>
              </a:solidFill>
            </a:endParaRPr>
          </a:p>
        </p:txBody>
      </p:sp>
      <p:sp>
        <p:nvSpPr>
          <p:cNvPr id="36" name="Title 4">
            <a:extLst>
              <a:ext uri="{FF2B5EF4-FFF2-40B4-BE49-F238E27FC236}">
                <a16:creationId xmlns:a16="http://schemas.microsoft.com/office/drawing/2014/main" id="{1E8185E7-7CB2-470F-8538-D39BFD54BC6F}"/>
              </a:ext>
            </a:extLst>
          </p:cNvPr>
          <p:cNvSpPr txBox="1">
            <a:spLocks/>
          </p:cNvSpPr>
          <p:nvPr/>
        </p:nvSpPr>
        <p:spPr bwMode="gray">
          <a:xfrm>
            <a:off x="501649" y="1438475"/>
            <a:ext cx="9114963" cy="318498"/>
          </a:xfrm>
          <a:prstGeom prst="rect">
            <a:avLst/>
          </a:prstGeom>
        </p:spPr>
        <p:txBody>
          <a:bodyPr vert="horz" lIns="0" tIns="0" rIns="0" bIns="0" rtlCol="0" anchor="t" anchorCtr="0">
            <a:noAutofit/>
          </a:bodyPr>
          <a:lstStyle>
            <a:lvl1pPr algn="l" defTabSz="914400" rtl="0" eaLnBrk="1" latinLnBrk="0" hangingPunct="1">
              <a:spcBef>
                <a:spcPct val="0"/>
              </a:spcBef>
              <a:buNone/>
              <a:defRPr sz="2100" kern="1200">
                <a:solidFill>
                  <a:schemeClr val="tx1"/>
                </a:solidFill>
                <a:latin typeface="+mj-lt"/>
                <a:ea typeface="+mj-ea"/>
                <a:cs typeface="Calibri Light" panose="020F0302020204030204" pitchFamily="34" charset="0"/>
              </a:defRPr>
            </a:lvl1pPr>
          </a:lstStyle>
          <a:p>
            <a:pPr algn="just"/>
            <a:r>
              <a:rPr lang="en-US" sz="2000" dirty="0">
                <a:solidFill>
                  <a:srgbClr val="202124"/>
                </a:solidFill>
                <a:latin typeface="arial" panose="020B0604020202020204" pitchFamily="34" charset="0"/>
              </a:rPr>
              <a:t>Word2Vec enables operations </a:t>
            </a:r>
            <a:endParaRPr lang="en-US" sz="2800" dirty="0">
              <a:solidFill>
                <a:schemeClr val="accent1">
                  <a:lumMod val="75000"/>
                </a:schemeClr>
              </a:solidFill>
            </a:endParaRPr>
          </a:p>
        </p:txBody>
      </p:sp>
      <p:pic>
        <p:nvPicPr>
          <p:cNvPr id="3" name="Picture 2">
            <a:extLst>
              <a:ext uri="{FF2B5EF4-FFF2-40B4-BE49-F238E27FC236}">
                <a16:creationId xmlns:a16="http://schemas.microsoft.com/office/drawing/2014/main" id="{65C47A79-5444-4C12-A7DA-A769FB15792D}"/>
              </a:ext>
            </a:extLst>
          </p:cNvPr>
          <p:cNvPicPr>
            <a:picLocks noChangeAspect="1"/>
          </p:cNvPicPr>
          <p:nvPr/>
        </p:nvPicPr>
        <p:blipFill>
          <a:blip r:embed="rId3"/>
          <a:stretch>
            <a:fillRect/>
          </a:stretch>
        </p:blipFill>
        <p:spPr>
          <a:xfrm>
            <a:off x="1482207" y="2397999"/>
            <a:ext cx="8734425" cy="2390775"/>
          </a:xfrm>
          <a:prstGeom prst="rect">
            <a:avLst/>
          </a:prstGeom>
        </p:spPr>
      </p:pic>
      <p:sp>
        <p:nvSpPr>
          <p:cNvPr id="4" name="TextBox 3">
            <a:extLst>
              <a:ext uri="{FF2B5EF4-FFF2-40B4-BE49-F238E27FC236}">
                <a16:creationId xmlns:a16="http://schemas.microsoft.com/office/drawing/2014/main" id="{2B0F8D7B-04F4-4874-9B8F-AA5BDA55C91D}"/>
              </a:ext>
            </a:extLst>
          </p:cNvPr>
          <p:cNvSpPr txBox="1"/>
          <p:nvPr/>
        </p:nvSpPr>
        <p:spPr>
          <a:xfrm>
            <a:off x="4762619" y="2584336"/>
            <a:ext cx="973784" cy="276999"/>
          </a:xfrm>
          <a:prstGeom prst="rect">
            <a:avLst/>
          </a:prstGeom>
          <a:solidFill>
            <a:schemeClr val="bg1"/>
          </a:solidFill>
        </p:spPr>
        <p:txBody>
          <a:bodyPr wrap="square" lIns="0" tIns="0" rIns="0" bIns="0" rtlCol="0">
            <a:spAutoFit/>
          </a:bodyPr>
          <a:lstStyle/>
          <a:p>
            <a:pPr>
              <a:spcBef>
                <a:spcPts val="600"/>
              </a:spcBef>
              <a:buSzPct val="100000"/>
            </a:pPr>
            <a:r>
              <a:rPr lang="en-US" dirty="0">
                <a:solidFill>
                  <a:srgbClr val="A7D2FB"/>
                </a:solidFill>
              </a:rPr>
              <a:t>Word #1</a:t>
            </a:r>
          </a:p>
        </p:txBody>
      </p:sp>
      <p:sp>
        <p:nvSpPr>
          <p:cNvPr id="9" name="TextBox 8">
            <a:extLst>
              <a:ext uri="{FF2B5EF4-FFF2-40B4-BE49-F238E27FC236}">
                <a16:creationId xmlns:a16="http://schemas.microsoft.com/office/drawing/2014/main" id="{3130CB7D-5DDF-445D-AD11-C5FD915391B6}"/>
              </a:ext>
            </a:extLst>
          </p:cNvPr>
          <p:cNvSpPr txBox="1"/>
          <p:nvPr/>
        </p:nvSpPr>
        <p:spPr>
          <a:xfrm>
            <a:off x="4762619" y="3858166"/>
            <a:ext cx="973784" cy="276999"/>
          </a:xfrm>
          <a:prstGeom prst="rect">
            <a:avLst/>
          </a:prstGeom>
          <a:solidFill>
            <a:schemeClr val="bg1"/>
          </a:solidFill>
        </p:spPr>
        <p:txBody>
          <a:bodyPr wrap="square" lIns="0" tIns="0" rIns="0" bIns="0" rtlCol="0">
            <a:spAutoFit/>
          </a:bodyPr>
          <a:lstStyle/>
          <a:p>
            <a:pPr>
              <a:spcBef>
                <a:spcPts val="600"/>
              </a:spcBef>
              <a:buSzPct val="100000"/>
            </a:pPr>
            <a:r>
              <a:rPr lang="en-US" dirty="0">
                <a:solidFill>
                  <a:srgbClr val="A7D2FB"/>
                </a:solidFill>
              </a:rPr>
              <a:t>Word #1</a:t>
            </a:r>
          </a:p>
        </p:txBody>
      </p:sp>
      <p:sp>
        <p:nvSpPr>
          <p:cNvPr id="10" name="TextBox 9">
            <a:extLst>
              <a:ext uri="{FF2B5EF4-FFF2-40B4-BE49-F238E27FC236}">
                <a16:creationId xmlns:a16="http://schemas.microsoft.com/office/drawing/2014/main" id="{508A464E-6066-4B4B-BC83-1E8E34124E5E}"/>
              </a:ext>
            </a:extLst>
          </p:cNvPr>
          <p:cNvSpPr txBox="1"/>
          <p:nvPr/>
        </p:nvSpPr>
        <p:spPr>
          <a:xfrm>
            <a:off x="6671899" y="2584336"/>
            <a:ext cx="973784" cy="276999"/>
          </a:xfrm>
          <a:prstGeom prst="rect">
            <a:avLst/>
          </a:prstGeom>
          <a:solidFill>
            <a:schemeClr val="bg1"/>
          </a:solidFill>
        </p:spPr>
        <p:txBody>
          <a:bodyPr wrap="square" lIns="0" tIns="0" rIns="0" bIns="0" rtlCol="0">
            <a:spAutoFit/>
          </a:bodyPr>
          <a:lstStyle/>
          <a:p>
            <a:pPr>
              <a:spcBef>
                <a:spcPts val="600"/>
              </a:spcBef>
              <a:buSzPct val="100000"/>
            </a:pPr>
            <a:r>
              <a:rPr lang="en-US" dirty="0">
                <a:solidFill>
                  <a:schemeClr val="accent2">
                    <a:lumMod val="40000"/>
                    <a:lumOff val="60000"/>
                  </a:schemeClr>
                </a:solidFill>
              </a:rPr>
              <a:t>Word #2</a:t>
            </a:r>
          </a:p>
        </p:txBody>
      </p:sp>
      <p:sp>
        <p:nvSpPr>
          <p:cNvPr id="12" name="TextBox 11">
            <a:extLst>
              <a:ext uri="{FF2B5EF4-FFF2-40B4-BE49-F238E27FC236}">
                <a16:creationId xmlns:a16="http://schemas.microsoft.com/office/drawing/2014/main" id="{5BB14B88-1F79-4DE7-A82E-30AE6664FF2F}"/>
              </a:ext>
            </a:extLst>
          </p:cNvPr>
          <p:cNvSpPr txBox="1"/>
          <p:nvPr/>
        </p:nvSpPr>
        <p:spPr>
          <a:xfrm>
            <a:off x="6671899" y="3847689"/>
            <a:ext cx="1023445" cy="287476"/>
          </a:xfrm>
          <a:prstGeom prst="rect">
            <a:avLst/>
          </a:prstGeom>
          <a:solidFill>
            <a:schemeClr val="bg1"/>
          </a:solidFill>
        </p:spPr>
        <p:txBody>
          <a:bodyPr wrap="square" lIns="0" tIns="0" rIns="0" bIns="0" rtlCol="0">
            <a:spAutoFit/>
          </a:bodyPr>
          <a:lstStyle/>
          <a:p>
            <a:pPr>
              <a:spcBef>
                <a:spcPts val="600"/>
              </a:spcBef>
              <a:buSzPct val="100000"/>
            </a:pPr>
            <a:r>
              <a:rPr lang="en-US" dirty="0">
                <a:solidFill>
                  <a:srgbClr val="FFCD00"/>
                </a:solidFill>
              </a:rPr>
              <a:t>Word #3</a:t>
            </a:r>
          </a:p>
        </p:txBody>
      </p:sp>
    </p:spTree>
    <p:extLst>
      <p:ext uri="{BB962C8B-B14F-4D97-AF65-F5344CB8AC3E}">
        <p14:creationId xmlns:p14="http://schemas.microsoft.com/office/powerpoint/2010/main" val="102985597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1_Deloitte Brand Theme">
  <a:themeElements>
    <a:clrScheme name="Custom 3">
      <a:dk1>
        <a:sysClr val="windowText" lastClr="000000"/>
      </a:dk1>
      <a:lt1>
        <a:sysClr val="window" lastClr="FFFFFF"/>
      </a:lt1>
      <a:dk2>
        <a:srgbClr val="53565A"/>
      </a:dk2>
      <a:lt2>
        <a:srgbClr val="D0D0CE"/>
      </a:lt2>
      <a:accent1>
        <a:srgbClr val="86BC25"/>
      </a:accent1>
      <a:accent2>
        <a:srgbClr val="43B02A"/>
      </a:accent2>
      <a:accent3>
        <a:srgbClr val="26890D"/>
      </a:accent3>
      <a:accent4>
        <a:srgbClr val="046A38"/>
      </a:accent4>
      <a:accent5>
        <a:srgbClr val="0D8390"/>
      </a:accent5>
      <a:accent6>
        <a:srgbClr val="007CB0"/>
      </a:accent6>
      <a:hlink>
        <a:srgbClr val="00A3E0"/>
      </a:hlink>
      <a:folHlink>
        <a:srgbClr val="7F7F7F"/>
      </a:folHlink>
    </a:clrScheme>
    <a:fontScheme name="Custom 2">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3"/>
        </a:solidFill>
        <a:ln w="19050" algn="ctr">
          <a:noFill/>
          <a:miter lim="800000"/>
          <a:headEnd/>
          <a:tailEnd/>
        </a:ln>
      </a:spPr>
      <a:bodyPr wrap="square" lIns="88900" tIns="88900" rIns="88900" bIns="88900" rtlCol="0" anchor="ctr"/>
      <a:lstStyle>
        <a:defPPr>
          <a:lnSpc>
            <a:spcPct val="106000"/>
          </a:lnSpc>
          <a:buFont typeface="Wingdings 2" pitchFamily="18" charset="2"/>
          <a:buNone/>
          <a:defRPr sz="1600" b="1" dirty="0" smtClean="0">
            <a:solidFill>
              <a:schemeClr val="bg1"/>
            </a:solidFill>
          </a:defRPr>
        </a:defPPr>
      </a:lstStyle>
    </a:spDef>
    <a:lnDef>
      <a:spPr>
        <a:ln>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marL="203200" indent="-203200">
          <a:spcBef>
            <a:spcPts val="600"/>
          </a:spcBef>
          <a:buSzPct val="100000"/>
          <a:buFont typeface="Arial"/>
          <a:buChar char="•"/>
          <a:defRPr dirty="0" smtClean="0">
            <a:solidFill>
              <a:srgbClr val="313131"/>
            </a:solidFill>
          </a:defRPr>
        </a:defPPr>
      </a:lstStyle>
    </a:txDef>
  </a:objectDefaults>
  <a:extraClrSchemeLst/>
  <a:custClrLst>
    <a:custClr name="Green 7">
      <a:srgbClr val="2C5234"/>
    </a:custClr>
    <a:custClr name="Green 6">
      <a:srgbClr val="046A38"/>
    </a:custClr>
    <a:custClr name="Green 5">
      <a:srgbClr val="009A44"/>
    </a:custClr>
    <a:custClr name="Green 4">
      <a:srgbClr val="43B02A"/>
    </a:custClr>
    <a:custClr name="Deloitte Green">
      <a:srgbClr val="86BC25"/>
    </a:custClr>
    <a:custClr name="Green 2">
      <a:srgbClr val="C4D600"/>
    </a:custClr>
    <a:custClr name="Green 1">
      <a:srgbClr val="E3E48D"/>
    </a:custClr>
    <a:custClr name="Teal 7">
      <a:srgbClr val="004F59"/>
    </a:custClr>
    <a:custClr name="Teal 6">
      <a:srgbClr val="007680"/>
    </a:custClr>
    <a:custClr name="Teal 5">
      <a:srgbClr val="0097A9"/>
    </a:custClr>
    <a:custClr name="Teal 4">
      <a:srgbClr val="00ABAB"/>
    </a:custClr>
    <a:custClr name="Teal 3">
      <a:srgbClr val="6FC2B4"/>
    </a:custClr>
    <a:custClr name="Teal 2">
      <a:srgbClr val="9DD4CF"/>
    </a:custClr>
    <a:custClr name="Teal 1">
      <a:srgbClr val="DDEFE8"/>
    </a:custClr>
    <a:custClr name="Blue 7">
      <a:srgbClr val="041E42"/>
    </a:custClr>
    <a:custClr name="Blue 6">
      <a:srgbClr val="012169"/>
    </a:custClr>
    <a:custClr name="Blue 5">
      <a:srgbClr val="005587"/>
    </a:custClr>
    <a:custClr name="Blue 4">
      <a:srgbClr val="0076A8"/>
    </a:custClr>
    <a:custClr name="Blue 3">
      <a:srgbClr val="00A3E0"/>
    </a:custClr>
    <a:custClr name="Blue 2">
      <a:srgbClr val="62B5E5"/>
    </a:custClr>
    <a:custClr name="Blue 1">
      <a:srgbClr val="A0DCFF"/>
    </a:custClr>
    <a:custClr name="Cool Gray 11">
      <a:srgbClr val="53565A"/>
    </a:custClr>
    <a:custClr name="Cool Gray 10">
      <a:srgbClr val="63666A"/>
    </a:custClr>
    <a:custClr name="Cool Gray 9">
      <a:srgbClr val="75787B"/>
    </a:custClr>
    <a:custClr name="Cool Gray 7">
      <a:srgbClr val="97999B"/>
    </a:custClr>
    <a:custClr name="Cool Gray 6">
      <a:srgbClr val="A7A8AA"/>
    </a:custClr>
    <a:custClr name="Cool Gray 4">
      <a:srgbClr val="BBBCBC"/>
    </a:custClr>
    <a:custClr name="Cool Gray 2">
      <a:srgbClr val="D0D0CE"/>
    </a:custClr>
    <a:custClr name="White">
      <a:srgbClr val="FFFFFF"/>
    </a:custClr>
    <a:custClr name="Black">
      <a:srgbClr val="000000"/>
    </a:custClr>
    <a:custClr name="Red">
      <a:srgbClr val="DA291C"/>
    </a:custClr>
    <a:custClr name="Orange">
      <a:srgbClr val="ED8B00"/>
    </a:custClr>
    <a:custClr name="Yellow">
      <a:srgbClr val="FFCD00"/>
    </a:custClr>
  </a:custClrLst>
  <a:extLst>
    <a:ext uri="{05A4C25C-085E-4340-85A3-A5531E510DB2}">
      <thm15:themeFamily xmlns:thm15="http://schemas.microsoft.com/office/thememl/2012/main" name="update_ppt_default_2022.pptx" id="{4C8BF10E-0C83-419B-8C3C-CDF5020B1037}" vid="{8A16D38C-102B-4677-9510-850044B5C7DA}"/>
    </a:ext>
  </a:extLst>
</a:theme>
</file>

<file path=ppt/theme/theme2.xml><?xml version="1.0" encoding="utf-8"?>
<a:theme xmlns:a="http://schemas.openxmlformats.org/drawingml/2006/main" name="Deloitte Brand Theme">
  <a:themeElements>
    <a:clrScheme name="Custom 3">
      <a:dk1>
        <a:sysClr val="windowText" lastClr="000000"/>
      </a:dk1>
      <a:lt1>
        <a:sysClr val="window" lastClr="FFFFFF"/>
      </a:lt1>
      <a:dk2>
        <a:srgbClr val="53565A"/>
      </a:dk2>
      <a:lt2>
        <a:srgbClr val="D0D0CE"/>
      </a:lt2>
      <a:accent1>
        <a:srgbClr val="86BC25"/>
      </a:accent1>
      <a:accent2>
        <a:srgbClr val="43B02A"/>
      </a:accent2>
      <a:accent3>
        <a:srgbClr val="26890D"/>
      </a:accent3>
      <a:accent4>
        <a:srgbClr val="046A38"/>
      </a:accent4>
      <a:accent5>
        <a:srgbClr val="0D8390"/>
      </a:accent5>
      <a:accent6>
        <a:srgbClr val="007CB0"/>
      </a:accent6>
      <a:hlink>
        <a:srgbClr val="00A3E0"/>
      </a:hlink>
      <a:folHlink>
        <a:srgbClr val="7F7F7F"/>
      </a:folHlink>
    </a:clrScheme>
    <a:fontScheme name="Custom 2">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3"/>
        </a:solidFill>
        <a:ln w="19050" algn="ctr">
          <a:noFill/>
          <a:miter lim="800000"/>
          <a:headEnd/>
          <a:tailEnd/>
        </a:ln>
      </a:spPr>
      <a:bodyPr wrap="square" lIns="88900" tIns="88900" rIns="88900" bIns="88900" rtlCol="0" anchor="ctr"/>
      <a:lstStyle>
        <a:defPPr>
          <a:lnSpc>
            <a:spcPct val="106000"/>
          </a:lnSpc>
          <a:buFont typeface="Wingdings 2" pitchFamily="18" charset="2"/>
          <a:buNone/>
          <a:defRPr sz="1600" b="1" dirty="0" smtClean="0">
            <a:solidFill>
              <a:schemeClr val="bg1"/>
            </a:solidFill>
          </a:defRPr>
        </a:defPPr>
      </a:lstStyle>
    </a:spDef>
    <a:lnDef>
      <a:spPr>
        <a:ln>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marL="203200" indent="-203200">
          <a:spcBef>
            <a:spcPts val="600"/>
          </a:spcBef>
          <a:buSzPct val="100000"/>
          <a:buFont typeface="Arial"/>
          <a:buChar char="•"/>
          <a:defRPr dirty="0" smtClean="0">
            <a:solidFill>
              <a:srgbClr val="313131"/>
            </a:solidFill>
          </a:defRPr>
        </a:defPPr>
      </a:lstStyle>
    </a:txDef>
  </a:objectDefaults>
  <a:extraClrSchemeLst/>
  <a:custClrLst>
    <a:custClr name="Green 7">
      <a:srgbClr val="2C5234"/>
    </a:custClr>
    <a:custClr name="Green 6">
      <a:srgbClr val="046A38"/>
    </a:custClr>
    <a:custClr name="Green 5">
      <a:srgbClr val="009A44"/>
    </a:custClr>
    <a:custClr name="Green 4">
      <a:srgbClr val="43B02A"/>
    </a:custClr>
    <a:custClr name="Deloitte Green">
      <a:srgbClr val="86BC25"/>
    </a:custClr>
    <a:custClr name="Green 2">
      <a:srgbClr val="C4D600"/>
    </a:custClr>
    <a:custClr name="Green 1">
      <a:srgbClr val="E3E48D"/>
    </a:custClr>
    <a:custClr name="Teal 7">
      <a:srgbClr val="004F59"/>
    </a:custClr>
    <a:custClr name="Teal 6">
      <a:srgbClr val="007680"/>
    </a:custClr>
    <a:custClr name="Teal 5">
      <a:srgbClr val="0097A9"/>
    </a:custClr>
    <a:custClr name="Teal 4">
      <a:srgbClr val="00ABAB"/>
    </a:custClr>
    <a:custClr name="Teal 3">
      <a:srgbClr val="6FC2B4"/>
    </a:custClr>
    <a:custClr name="Teal 2">
      <a:srgbClr val="9DD4CF"/>
    </a:custClr>
    <a:custClr name="Teal 1">
      <a:srgbClr val="DDEFE8"/>
    </a:custClr>
    <a:custClr name="Blue 7">
      <a:srgbClr val="041E42"/>
    </a:custClr>
    <a:custClr name="Blue 6">
      <a:srgbClr val="012169"/>
    </a:custClr>
    <a:custClr name="Blue 5">
      <a:srgbClr val="005587"/>
    </a:custClr>
    <a:custClr name="Blue 4">
      <a:srgbClr val="0076A8"/>
    </a:custClr>
    <a:custClr name="Blue 3">
      <a:srgbClr val="00A3E0"/>
    </a:custClr>
    <a:custClr name="Blue 2">
      <a:srgbClr val="62B5E5"/>
    </a:custClr>
    <a:custClr name="Blue 1">
      <a:srgbClr val="A0DCFF"/>
    </a:custClr>
    <a:custClr name="Cool Gray 11">
      <a:srgbClr val="53565A"/>
    </a:custClr>
    <a:custClr name="Cool Gray 10">
      <a:srgbClr val="63666A"/>
    </a:custClr>
    <a:custClr name="Cool Gray 9">
      <a:srgbClr val="75787B"/>
    </a:custClr>
    <a:custClr name="Cool Gray 7">
      <a:srgbClr val="97999B"/>
    </a:custClr>
    <a:custClr name="Cool Gray 6">
      <a:srgbClr val="A7A8AA"/>
    </a:custClr>
    <a:custClr name="Cool Gray 4">
      <a:srgbClr val="BBBCBC"/>
    </a:custClr>
    <a:custClr name="Cool Gray 2">
      <a:srgbClr val="D0D0CE"/>
    </a:custClr>
    <a:custClr name="White">
      <a:srgbClr val="FFFFFF"/>
    </a:custClr>
    <a:custClr name="Black">
      <a:srgbClr val="000000"/>
    </a:custClr>
    <a:custClr name="Red">
      <a:srgbClr val="DA291C"/>
    </a:custClr>
    <a:custClr name="Orange">
      <a:srgbClr val="ED8B00"/>
    </a:custClr>
    <a:custClr name="Yellow">
      <a:srgbClr val="FFCD00"/>
    </a:custClr>
  </a:custClrLst>
  <a:extLst>
    <a:ext uri="{05A4C25C-085E-4340-85A3-A5531E510DB2}">
      <thm15:themeFamily xmlns:thm15="http://schemas.microsoft.com/office/thememl/2012/main" name="update_ppt_default_2022.pptx" id="{4C8BF10E-0C83-419B-8C3C-CDF5020B1037}" vid="{BF8E07B4-DB92-4112-8EF3-FC7A43D75614}"/>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97C0B5E8C28FBB4DB6BB6E6547CA8A70" ma:contentTypeVersion="13" ma:contentTypeDescription="Create a new document." ma:contentTypeScope="" ma:versionID="0a46a10188038176b4a387d52ea71e7a">
  <xsd:schema xmlns:xsd="http://www.w3.org/2001/XMLSchema" xmlns:xs="http://www.w3.org/2001/XMLSchema" xmlns:p="http://schemas.microsoft.com/office/2006/metadata/properties" xmlns:ns3="8f1e2369-70da-40d7-b978-99d0855b91b8" xmlns:ns4="8ee28f6f-733e-446a-845c-015b8614e1f7" targetNamespace="http://schemas.microsoft.com/office/2006/metadata/properties" ma:root="true" ma:fieldsID="79067f50d15324d46a422f953b0a6563" ns3:_="" ns4:_="">
    <xsd:import namespace="8f1e2369-70da-40d7-b978-99d0855b91b8"/>
    <xsd:import namespace="8ee28f6f-733e-446a-845c-015b8614e1f7"/>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DateTaken" minOccurs="0"/>
                <xsd:element ref="ns4:SharedWithUsers" minOccurs="0"/>
                <xsd:element ref="ns4:SharedWithDetails" minOccurs="0"/>
                <xsd:element ref="ns4:SharingHintHash" minOccurs="0"/>
                <xsd:element ref="ns3:MediaServiceLocation" minOccurs="0"/>
                <xsd:element ref="ns3:MediaServiceGenerationTime" minOccurs="0"/>
                <xsd:element ref="ns3:MediaServiceEventHashCode"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f1e2369-70da-40d7-b978-99d0855b91b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MediaServiceAutoTags" ma:internalName="MediaServiceAutoTags" ma:readOnly="true">
      <xsd:simpleType>
        <xsd:restriction base="dms:Text"/>
      </xsd:simpleType>
    </xsd:element>
    <xsd:element name="MediaServiceOCR" ma:index="11" nillable="true" ma:displayName="MediaServiceOCR"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Location" ma:index="16" nillable="true" ma:displayName="Location" ma:internalName="MediaServiceLocation"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8ee28f6f-733e-446a-845c-015b8614e1f7"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SharingHintHash" ma:index="15"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BF5FBC8-9FF1-4377-BFED-A78611F885B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f1e2369-70da-40d7-b978-99d0855b91b8"/>
    <ds:schemaRef ds:uri="8ee28f6f-733e-446a-845c-015b8614e1f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A05E49B-70B5-4FEC-89D5-F69F52BE5B81}">
  <ds:schemaRefs>
    <ds:schemaRef ds:uri="http://schemas.microsoft.com/office/2006/documentManagement/types"/>
    <ds:schemaRef ds:uri="8f1e2369-70da-40d7-b978-99d0855b91b8"/>
    <ds:schemaRef ds:uri="http://purl.org/dc/elements/1.1/"/>
    <ds:schemaRef ds:uri="http://schemas.microsoft.com/office/2006/metadata/properties"/>
    <ds:schemaRef ds:uri="http://purl.org/dc/terms/"/>
    <ds:schemaRef ds:uri="http://schemas.openxmlformats.org/package/2006/metadata/core-properties"/>
    <ds:schemaRef ds:uri="http://schemas.microsoft.com/office/infopath/2007/PartnerControls"/>
    <ds:schemaRef ds:uri="8ee28f6f-733e-446a-845c-015b8614e1f7"/>
    <ds:schemaRef ds:uri="http://www.w3.org/XML/1998/namespace"/>
    <ds:schemaRef ds:uri="http://purl.org/dc/dcmitype/"/>
  </ds:schemaRefs>
</ds:datastoreItem>
</file>

<file path=customXml/itemProps3.xml><?xml version="1.0" encoding="utf-8"?>
<ds:datastoreItem xmlns:ds="http://schemas.openxmlformats.org/officeDocument/2006/customXml" ds:itemID="{512E9EB6-BE14-4E9B-B53A-6D95BDD731E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blank</Template>
  <TotalTime>2575</TotalTime>
  <Words>2524</Words>
  <Application>Microsoft Office PowerPoint</Application>
  <PresentationFormat>Widescreen</PresentationFormat>
  <Paragraphs>430</Paragraphs>
  <Slides>49</Slides>
  <Notes>48</Notes>
  <HiddenSlides>0</HiddenSlides>
  <MMClips>0</MMClips>
  <ScaleCrop>false</ScaleCrop>
  <HeadingPairs>
    <vt:vector size="8" baseType="variant">
      <vt:variant>
        <vt:lpstr>Fonts Used</vt:lpstr>
      </vt:variant>
      <vt:variant>
        <vt:i4>8</vt:i4>
      </vt:variant>
      <vt:variant>
        <vt:lpstr>Theme</vt:lpstr>
      </vt:variant>
      <vt:variant>
        <vt:i4>2</vt:i4>
      </vt:variant>
      <vt:variant>
        <vt:lpstr>Embedded OLE Servers</vt:lpstr>
      </vt:variant>
      <vt:variant>
        <vt:i4>1</vt:i4>
      </vt:variant>
      <vt:variant>
        <vt:lpstr>Slide Titles</vt:lpstr>
      </vt:variant>
      <vt:variant>
        <vt:i4>49</vt:i4>
      </vt:variant>
    </vt:vector>
  </HeadingPairs>
  <TitlesOfParts>
    <vt:vector size="60" baseType="lpstr">
      <vt:lpstr>Arial</vt:lpstr>
      <vt:lpstr>Arial</vt:lpstr>
      <vt:lpstr>Calibri</vt:lpstr>
      <vt:lpstr>Calibri Light</vt:lpstr>
      <vt:lpstr>Georgia</vt:lpstr>
      <vt:lpstr>Open Sans</vt:lpstr>
      <vt:lpstr>Verdana</vt:lpstr>
      <vt:lpstr>Wingdings 2</vt:lpstr>
      <vt:lpstr>1_Deloitte Brand Theme</vt:lpstr>
      <vt:lpstr>Deloitte Brand Theme</vt:lpstr>
      <vt:lpstr>think-cell Slide</vt:lpstr>
      <vt:lpstr>Document heading in Calibri Light green</vt:lpstr>
      <vt:lpstr>PowerPoint Presentation</vt:lpstr>
      <vt:lpstr>Natural Language processing</vt:lpstr>
      <vt:lpstr>Natural Language processing</vt:lpstr>
      <vt:lpstr>Natural Language processing</vt:lpstr>
      <vt:lpstr>Natural Language processing</vt:lpstr>
      <vt:lpstr>Natural Language processing</vt:lpstr>
      <vt:lpstr>Natural Language processing</vt:lpstr>
      <vt:lpstr>Natural Language processing</vt:lpstr>
      <vt:lpstr>Natural Language processing</vt:lpstr>
      <vt:lpstr>Natural Language processing</vt:lpstr>
      <vt:lpstr>Natural Language processing</vt:lpstr>
      <vt:lpstr>Natural Language processing</vt:lpstr>
      <vt:lpstr>Natural Language processing</vt:lpstr>
      <vt:lpstr>Natural Language processing</vt:lpstr>
      <vt:lpstr>Natural Language processing</vt:lpstr>
      <vt:lpstr>Natural Language processing</vt:lpstr>
      <vt:lpstr>Natural Language processing</vt:lpstr>
      <vt:lpstr>Natural Language processing</vt:lpstr>
      <vt:lpstr>Natural Language processing</vt:lpstr>
      <vt:lpstr>Natural Language processing</vt:lpstr>
      <vt:lpstr>Natural Language processing</vt:lpstr>
      <vt:lpstr>Natural Language processing</vt:lpstr>
      <vt:lpstr>Natural Language processing</vt:lpstr>
      <vt:lpstr>Natural Language processing</vt:lpstr>
      <vt:lpstr>Natural Language processing</vt:lpstr>
      <vt:lpstr>Natural Language processing</vt:lpstr>
      <vt:lpstr>Natural Language processing</vt:lpstr>
      <vt:lpstr>Natural Language processing</vt:lpstr>
      <vt:lpstr>Natural Language processing</vt:lpstr>
      <vt:lpstr>Natural Language processing: Transformers</vt:lpstr>
      <vt:lpstr>Natural Language processing: Transformers</vt:lpstr>
      <vt:lpstr>Natural Language processing: Transformers</vt:lpstr>
      <vt:lpstr>Natural Language processing: Transformers</vt:lpstr>
      <vt:lpstr>Natural Language processing: Transformers</vt:lpstr>
      <vt:lpstr>Natural Language processing: Transformers</vt:lpstr>
      <vt:lpstr>Natural Language processing: Transformers</vt:lpstr>
      <vt:lpstr>Natural Language processing: Transformers</vt:lpstr>
      <vt:lpstr>Natural Language processing: Transformers</vt:lpstr>
      <vt:lpstr>Natural Language processing: Transformers</vt:lpstr>
      <vt:lpstr>Natural Language processing: Transformers</vt:lpstr>
      <vt:lpstr>Natural Language processing: Transformers</vt:lpstr>
      <vt:lpstr>Natural Language processing: Transformers</vt:lpstr>
      <vt:lpstr>Natural Language processing</vt:lpstr>
      <vt:lpstr>Natural Language processing</vt:lpstr>
      <vt:lpstr>Natural Language processing</vt:lpstr>
      <vt:lpstr>Natural Language processing</vt:lpstr>
      <vt:lpstr>Natural Language processing</vt:lpstr>
      <vt:lpstr>PowerPoint Presentation</vt:lpstr>
    </vt:vector>
  </TitlesOfParts>
  <Company>Deloitte CE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Document heading in Calibri Light green</dc:title>
  <dc:creator>Gheraselgoum, Amira</dc:creator>
  <cp:lastModifiedBy>Gheraselgoum, Amira</cp:lastModifiedBy>
  <cp:revision>2</cp:revision>
  <cp:lastPrinted>2014-06-25T02:16:22Z</cp:lastPrinted>
  <dcterms:created xsi:type="dcterms:W3CDTF">2022-06-14T14:06:49Z</dcterms:created>
  <dcterms:modified xsi:type="dcterms:W3CDTF">2022-06-16T09:01:58Z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0x01010097C0B5E8C28FBB4DB6BB6E6547CA8A70</vt:lpwstr>
  </property>
  <property fmtid="{D5CDD505-2E9C-101B-9397-08002B2CF9AE}" pid="3" name="MSIP_Label_ea60d57e-af5b-4752-ac57-3e4f28ca11dc_Enabled">
    <vt:lpwstr>true</vt:lpwstr>
  </property>
  <property fmtid="{D5CDD505-2E9C-101B-9397-08002B2CF9AE}" pid="4" name="MSIP_Label_ea60d57e-af5b-4752-ac57-3e4f28ca11dc_SetDate">
    <vt:lpwstr>2021-11-08T17:14:49Z</vt:lpwstr>
  </property>
  <property fmtid="{D5CDD505-2E9C-101B-9397-08002B2CF9AE}" pid="5" name="MSIP_Label_ea60d57e-af5b-4752-ac57-3e4f28ca11dc_Method">
    <vt:lpwstr>Standard</vt:lpwstr>
  </property>
  <property fmtid="{D5CDD505-2E9C-101B-9397-08002B2CF9AE}" pid="6" name="MSIP_Label_ea60d57e-af5b-4752-ac57-3e4f28ca11dc_Name">
    <vt:lpwstr>ea60d57e-af5b-4752-ac57-3e4f28ca11dc</vt:lpwstr>
  </property>
  <property fmtid="{D5CDD505-2E9C-101B-9397-08002B2CF9AE}" pid="7" name="MSIP_Label_ea60d57e-af5b-4752-ac57-3e4f28ca11dc_SiteId">
    <vt:lpwstr>36da45f1-dd2c-4d1f-af13-5abe46b99921</vt:lpwstr>
  </property>
  <property fmtid="{D5CDD505-2E9C-101B-9397-08002B2CF9AE}" pid="8" name="MSIP_Label_ea60d57e-af5b-4752-ac57-3e4f28ca11dc_ActionId">
    <vt:lpwstr>2dc67d39-dba5-4ed9-8bd6-b34dbe6f2ad7</vt:lpwstr>
  </property>
  <property fmtid="{D5CDD505-2E9C-101B-9397-08002B2CF9AE}" pid="9" name="MSIP_Label_ea60d57e-af5b-4752-ac57-3e4f28ca11dc_ContentBits">
    <vt:lpwstr>0</vt:lpwstr>
  </property>
</Properties>
</file>